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Montserrat"/>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0" roundtripDataSignature="AMtx7mjJDK0G/Y8sT+Hn5nWIb8a2PvzN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1e9b2d543e_1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11e9b2d543e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d8cadc4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11d8cadc41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8" name="Google Shape;2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 name="Google Shape;34;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 name="Google Shape;3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5" name="Google Shape;55;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6" name="Google Shape;5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1"/>
          <p:cNvSpPr/>
          <p:nvPr>
            <p:ph idx="2" type="pic"/>
          </p:nvPr>
        </p:nvSpPr>
        <p:spPr>
          <a:xfrm>
            <a:off x="1792288" y="612775"/>
            <a:ext cx="5486400" cy="4114800"/>
          </a:xfrm>
          <a:prstGeom prst="rect">
            <a:avLst/>
          </a:prstGeom>
          <a:noFill/>
          <a:ln>
            <a:noFill/>
          </a:ln>
        </p:spPr>
      </p:sp>
      <p:sp>
        <p:nvSpPr>
          <p:cNvPr id="62" name="Google Shape;62;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9.jpg"/><Relationship Id="rId5" Type="http://schemas.openxmlformats.org/officeDocument/2006/relationships/image" Target="../media/image22.jpg"/><Relationship Id="rId6" Type="http://schemas.openxmlformats.org/officeDocument/2006/relationships/image" Target="../media/image18.jpg"/><Relationship Id="rId7"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4.jpg"/><Relationship Id="rId5"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1.jpg"/><Relationship Id="rId5"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6.jpg"/><Relationship Id="rId6" Type="http://schemas.openxmlformats.org/officeDocument/2006/relationships/image" Target="../media/image9.jpg"/><Relationship Id="rId7"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4.jpg"/><Relationship Id="rId6"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1" name="Shape 81"/>
        <p:cNvGrpSpPr/>
        <p:nvPr/>
      </p:nvGrpSpPr>
      <p:grpSpPr>
        <a:xfrm>
          <a:off x="0" y="0"/>
          <a:ext cx="0" cy="0"/>
          <a:chOff x="0" y="0"/>
          <a:chExt cx="0" cy="0"/>
        </a:xfrm>
      </p:grpSpPr>
      <p:pic>
        <p:nvPicPr>
          <p:cNvPr id="82" name="Google Shape;82;p1"/>
          <p:cNvPicPr preferRelativeResize="0"/>
          <p:nvPr/>
        </p:nvPicPr>
        <p:blipFill rotWithShape="1">
          <a:blip r:embed="rId3">
            <a:alphaModFix/>
          </a:blip>
          <a:srcRect b="0" l="0" r="0" t="0"/>
          <a:stretch/>
        </p:blipFill>
        <p:spPr>
          <a:xfrm>
            <a:off x="6882888" y="904280"/>
            <a:ext cx="4229100" cy="4229100"/>
          </a:xfrm>
          <a:prstGeom prst="rect">
            <a:avLst/>
          </a:prstGeom>
          <a:noFill/>
          <a:ln>
            <a:noFill/>
          </a:ln>
        </p:spPr>
      </p:pic>
      <p:sp>
        <p:nvSpPr>
          <p:cNvPr id="83" name="Google Shape;83;p1"/>
          <p:cNvSpPr txBox="1"/>
          <p:nvPr/>
        </p:nvSpPr>
        <p:spPr>
          <a:xfrm>
            <a:off x="0" y="5295900"/>
            <a:ext cx="182880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205867"/>
                </a:solidFill>
                <a:latin typeface="Calibri"/>
                <a:ea typeface="Calibri"/>
                <a:cs typeface="Calibri"/>
                <a:sym typeface="Calibri"/>
              </a:rPr>
              <a:t>Bhoo - Mithra - Sena</a:t>
            </a:r>
            <a:endParaRPr b="1" i="0" sz="8000" u="none" cap="none" strike="noStrike">
              <a:solidFill>
                <a:srgbClr val="205867"/>
              </a:solidFill>
              <a:latin typeface="Calibri"/>
              <a:ea typeface="Calibri"/>
              <a:cs typeface="Calibri"/>
              <a:sym typeface="Calibri"/>
            </a:endParaRPr>
          </a:p>
        </p:txBody>
      </p:sp>
      <p:cxnSp>
        <p:nvCxnSpPr>
          <p:cNvPr id="84" name="Google Shape;84;p1"/>
          <p:cNvCxnSpPr/>
          <p:nvPr/>
        </p:nvCxnSpPr>
        <p:spPr>
          <a:xfrm>
            <a:off x="5475632" y="6624782"/>
            <a:ext cx="7402200" cy="0"/>
          </a:xfrm>
          <a:prstGeom prst="straightConnector1">
            <a:avLst/>
          </a:prstGeom>
          <a:noFill/>
          <a:ln cap="rnd" cmpd="sng" w="76200">
            <a:solidFill>
              <a:srgbClr val="03989E"/>
            </a:solidFill>
            <a:prstDash val="solid"/>
            <a:round/>
            <a:headEnd len="sm" w="sm" type="none"/>
            <a:tailEnd len="sm" w="sm" type="none"/>
          </a:ln>
        </p:spPr>
      </p:cxnSp>
      <p:sp>
        <p:nvSpPr>
          <p:cNvPr id="85" name="Google Shape;85;p1"/>
          <p:cNvSpPr txBox="1"/>
          <p:nvPr/>
        </p:nvSpPr>
        <p:spPr>
          <a:xfrm>
            <a:off x="-70350" y="7062975"/>
            <a:ext cx="181356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500"/>
              <a:buFont typeface="Arial"/>
              <a:buNone/>
            </a:pPr>
            <a:r>
              <a:rPr b="1" i="0" lang="en-US" sz="5500" u="none" cap="none" strike="noStrike">
                <a:solidFill>
                  <a:srgbClr val="205867"/>
                </a:solidFill>
                <a:latin typeface="Calibri"/>
                <a:ea typeface="Calibri"/>
                <a:cs typeface="Calibri"/>
                <a:sym typeface="Calibri"/>
              </a:rPr>
              <a:t>C.H.M.K.M GOVERNMENT ARTS AND SCIENCE COLLEGE,TANUR</a:t>
            </a:r>
            <a:endParaRPr b="1" i="0" sz="5500" u="none" cap="none" strike="noStrike">
              <a:solidFill>
                <a:srgbClr val="205867"/>
              </a:solidFill>
              <a:latin typeface="Calibri"/>
              <a:ea typeface="Calibri"/>
              <a:cs typeface="Calibri"/>
              <a:sym typeface="Calibri"/>
            </a:endParaRPr>
          </a:p>
        </p:txBody>
      </p:sp>
      <p:sp>
        <p:nvSpPr>
          <p:cNvPr id="86" name="Google Shape;86;p1"/>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87" name="Google Shape;87;p1"/>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p:nvPr/>
        </p:nvSpPr>
        <p:spPr>
          <a:xfrm>
            <a:off x="12007553" y="0"/>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cxnSp>
        <p:nvCxnSpPr>
          <p:cNvPr id="213" name="Google Shape;213;p9"/>
          <p:cNvCxnSpPr/>
          <p:nvPr/>
        </p:nvCxnSpPr>
        <p:spPr>
          <a:xfrm>
            <a:off x="511865" y="1315745"/>
            <a:ext cx="4513200" cy="0"/>
          </a:xfrm>
          <a:prstGeom prst="straightConnector1">
            <a:avLst/>
          </a:prstGeom>
          <a:noFill/>
          <a:ln cap="rnd" cmpd="sng" w="76200">
            <a:solidFill>
              <a:srgbClr val="03989E"/>
            </a:solidFill>
            <a:prstDash val="solid"/>
            <a:round/>
            <a:headEnd len="sm" w="sm" type="none"/>
            <a:tailEnd len="sm" w="sm" type="none"/>
          </a:ln>
        </p:spPr>
      </p:cxnSp>
      <p:sp>
        <p:nvSpPr>
          <p:cNvPr id="214" name="Google Shape;214;p9"/>
          <p:cNvSpPr txBox="1"/>
          <p:nvPr/>
        </p:nvSpPr>
        <p:spPr>
          <a:xfrm>
            <a:off x="128" y="0"/>
            <a:ext cx="8263435" cy="131574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Gardening </a:t>
            </a:r>
            <a:endParaRPr b="0" i="0" sz="1400" u="none" cap="none" strike="noStrike">
              <a:solidFill>
                <a:srgbClr val="000000"/>
              </a:solidFill>
              <a:latin typeface="Arial"/>
              <a:ea typeface="Arial"/>
              <a:cs typeface="Arial"/>
              <a:sym typeface="Arial"/>
            </a:endParaRPr>
          </a:p>
        </p:txBody>
      </p:sp>
      <p:pic>
        <p:nvPicPr>
          <p:cNvPr id="215" name="Google Shape;215;p9"/>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216" name="Google Shape;21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7" name="Google Shape;217;p9"/>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218" name="Google Shape;218;p9"/>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Users\hp\Downloads\IMG-20220107-WA0014.jpg" id="219" name="Google Shape;219;p9"/>
          <p:cNvPicPr preferRelativeResize="0"/>
          <p:nvPr/>
        </p:nvPicPr>
        <p:blipFill rotWithShape="1">
          <a:blip r:embed="rId4">
            <a:alphaModFix/>
          </a:blip>
          <a:srcRect b="0" l="0" r="0" t="0"/>
          <a:stretch/>
        </p:blipFill>
        <p:spPr>
          <a:xfrm>
            <a:off x="-72375" y="1590261"/>
            <a:ext cx="5890369" cy="3590512"/>
          </a:xfrm>
          <a:prstGeom prst="rect">
            <a:avLst/>
          </a:prstGeom>
          <a:noFill/>
          <a:ln>
            <a:noFill/>
          </a:ln>
        </p:spPr>
      </p:pic>
      <p:pic>
        <p:nvPicPr>
          <p:cNvPr descr="C:\Users\hp\Downloads\IMG-20220107-WA0018.jpg" id="220" name="Google Shape;220;p9"/>
          <p:cNvPicPr preferRelativeResize="0"/>
          <p:nvPr/>
        </p:nvPicPr>
        <p:blipFill rotWithShape="1">
          <a:blip r:embed="rId5">
            <a:alphaModFix/>
          </a:blip>
          <a:srcRect b="0" l="0" r="0" t="0"/>
          <a:stretch/>
        </p:blipFill>
        <p:spPr>
          <a:xfrm>
            <a:off x="5817994" y="1590262"/>
            <a:ext cx="6189559" cy="3590512"/>
          </a:xfrm>
          <a:prstGeom prst="rect">
            <a:avLst/>
          </a:prstGeom>
          <a:noFill/>
          <a:ln>
            <a:noFill/>
          </a:ln>
        </p:spPr>
      </p:pic>
      <p:pic>
        <p:nvPicPr>
          <p:cNvPr descr="C:\Users\hp\Downloads\IMG-20220107-WA0023.jpg" id="221" name="Google Shape;221;p9"/>
          <p:cNvPicPr preferRelativeResize="0"/>
          <p:nvPr/>
        </p:nvPicPr>
        <p:blipFill rotWithShape="1">
          <a:blip r:embed="rId6">
            <a:alphaModFix/>
          </a:blip>
          <a:srcRect b="0" l="0" r="0" t="0"/>
          <a:stretch/>
        </p:blipFill>
        <p:spPr>
          <a:xfrm>
            <a:off x="128" y="5180774"/>
            <a:ext cx="5775045" cy="4297568"/>
          </a:xfrm>
          <a:prstGeom prst="rect">
            <a:avLst/>
          </a:prstGeom>
          <a:noFill/>
          <a:ln>
            <a:noFill/>
          </a:ln>
        </p:spPr>
      </p:pic>
      <p:pic>
        <p:nvPicPr>
          <p:cNvPr descr="C:\Users\hp\Downloads\IMG-20220107-WA0020.jpg" id="222" name="Google Shape;222;p9"/>
          <p:cNvPicPr preferRelativeResize="0"/>
          <p:nvPr/>
        </p:nvPicPr>
        <p:blipFill rotWithShape="1">
          <a:blip r:embed="rId7">
            <a:alphaModFix/>
          </a:blip>
          <a:srcRect b="0" l="0" r="0" t="0"/>
          <a:stretch/>
        </p:blipFill>
        <p:spPr>
          <a:xfrm>
            <a:off x="5817994" y="5180773"/>
            <a:ext cx="6189559" cy="4382327"/>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p:nvPr/>
        </p:nvSpPr>
        <p:spPr>
          <a:xfrm>
            <a:off x="12007553" y="0"/>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cxnSp>
        <p:nvCxnSpPr>
          <p:cNvPr id="228" name="Google Shape;228;p11"/>
          <p:cNvCxnSpPr/>
          <p:nvPr/>
        </p:nvCxnSpPr>
        <p:spPr>
          <a:xfrm>
            <a:off x="1028700" y="2905055"/>
            <a:ext cx="4513200" cy="0"/>
          </a:xfrm>
          <a:prstGeom prst="straightConnector1">
            <a:avLst/>
          </a:prstGeom>
          <a:noFill/>
          <a:ln cap="rnd" cmpd="sng" w="76200">
            <a:solidFill>
              <a:srgbClr val="03989E"/>
            </a:solidFill>
            <a:prstDash val="solid"/>
            <a:round/>
            <a:headEnd len="sm" w="sm" type="none"/>
            <a:tailEnd len="sm" w="sm" type="none"/>
          </a:ln>
        </p:spPr>
      </p:cxnSp>
      <p:sp>
        <p:nvSpPr>
          <p:cNvPr id="229" name="Google Shape;229;p11"/>
          <p:cNvSpPr txBox="1"/>
          <p:nvPr/>
        </p:nvSpPr>
        <p:spPr>
          <a:xfrm>
            <a:off x="128" y="0"/>
            <a:ext cx="12007425" cy="131574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Clean Campus</a:t>
            </a:r>
            <a:endParaRPr b="0" i="0" sz="1400" u="none" cap="none" strike="noStrike">
              <a:solidFill>
                <a:srgbClr val="000000"/>
              </a:solidFill>
              <a:latin typeface="Arial"/>
              <a:ea typeface="Arial"/>
              <a:cs typeface="Arial"/>
              <a:sym typeface="Arial"/>
            </a:endParaRPr>
          </a:p>
        </p:txBody>
      </p:sp>
      <p:pic>
        <p:nvPicPr>
          <p:cNvPr id="230" name="Google Shape;230;p11"/>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231" name="Google Shape;231;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2" name="Google Shape;232;p11"/>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233" name="Google Shape;233;p11"/>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Users\hp\Downloads\20220204_150730.jpg" id="234" name="Google Shape;234;p11"/>
          <p:cNvPicPr preferRelativeResize="0"/>
          <p:nvPr/>
        </p:nvPicPr>
        <p:blipFill rotWithShape="1">
          <a:blip r:embed="rId4">
            <a:alphaModFix/>
          </a:blip>
          <a:srcRect b="0" l="0" r="0" t="0"/>
          <a:stretch/>
        </p:blipFill>
        <p:spPr>
          <a:xfrm>
            <a:off x="128" y="1493698"/>
            <a:ext cx="12007425" cy="8069402"/>
          </a:xfrm>
          <a:prstGeom prst="rect">
            <a:avLst/>
          </a:prstGeom>
          <a:noFill/>
          <a:ln>
            <a:noFill/>
          </a:ln>
        </p:spPr>
      </p:pic>
      <p:pic>
        <p:nvPicPr>
          <p:cNvPr descr="C:\Users\hp\Downloads\20220204_150730.jpg" id="235" name="Google Shape;235;p11"/>
          <p:cNvPicPr preferRelativeResize="0"/>
          <p:nvPr/>
        </p:nvPicPr>
        <p:blipFill rotWithShape="1">
          <a:blip r:embed="rId5">
            <a:alphaModFix/>
          </a:blip>
          <a:srcRect b="0" l="0" r="0" t="0"/>
          <a:stretch/>
        </p:blipFill>
        <p:spPr>
          <a:xfrm>
            <a:off x="152528" y="1646098"/>
            <a:ext cx="12007425" cy="8069402"/>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0"/>
          <p:cNvSpPr/>
          <p:nvPr/>
        </p:nvSpPr>
        <p:spPr>
          <a:xfrm>
            <a:off x="12007553" y="0"/>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cxnSp>
        <p:nvCxnSpPr>
          <p:cNvPr id="241" name="Google Shape;241;p10"/>
          <p:cNvCxnSpPr/>
          <p:nvPr/>
        </p:nvCxnSpPr>
        <p:spPr>
          <a:xfrm>
            <a:off x="849795" y="1506245"/>
            <a:ext cx="4513200" cy="0"/>
          </a:xfrm>
          <a:prstGeom prst="straightConnector1">
            <a:avLst/>
          </a:prstGeom>
          <a:noFill/>
          <a:ln cap="rnd" cmpd="sng" w="76200">
            <a:solidFill>
              <a:srgbClr val="03989E"/>
            </a:solidFill>
            <a:prstDash val="solid"/>
            <a:round/>
            <a:headEnd len="sm" w="sm" type="none"/>
            <a:tailEnd len="sm" w="sm" type="none"/>
          </a:ln>
        </p:spPr>
      </p:cxnSp>
      <p:sp>
        <p:nvSpPr>
          <p:cNvPr id="242" name="Google Shape;242;p10"/>
          <p:cNvSpPr txBox="1"/>
          <p:nvPr/>
        </p:nvSpPr>
        <p:spPr>
          <a:xfrm>
            <a:off x="238538" y="190500"/>
            <a:ext cx="12023661" cy="131574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Clean Campus</a:t>
            </a:r>
            <a:endParaRPr b="0" i="0" sz="1400" u="none" cap="none" strike="noStrike">
              <a:solidFill>
                <a:srgbClr val="000000"/>
              </a:solidFill>
              <a:latin typeface="Arial"/>
              <a:ea typeface="Arial"/>
              <a:cs typeface="Arial"/>
              <a:sym typeface="Arial"/>
            </a:endParaRPr>
          </a:p>
        </p:txBody>
      </p:sp>
      <p:sp>
        <p:nvSpPr>
          <p:cNvPr id="243" name="Google Shape;243;p10"/>
          <p:cNvSpPr txBox="1"/>
          <p:nvPr/>
        </p:nvSpPr>
        <p:spPr>
          <a:xfrm>
            <a:off x="849795" y="3657600"/>
            <a:ext cx="7240657" cy="2300245"/>
          </a:xfrm>
          <a:prstGeom prst="rect">
            <a:avLst/>
          </a:prstGeom>
          <a:noFill/>
          <a:ln>
            <a:noFill/>
          </a:ln>
        </p:spPr>
        <p:txBody>
          <a:bodyPr anchorCtr="0" anchor="t" bIns="0" lIns="0" spcFirstLastPara="1" rIns="0" wrap="square" tIns="0">
            <a:spAutoFit/>
          </a:bodyPr>
          <a:lstStyle/>
          <a:p>
            <a:pPr indent="0" lvl="0" marL="0" marR="0" rtl="0" algn="l">
              <a:lnSpc>
                <a:spcPct val="178027"/>
              </a:lnSpc>
              <a:spcBef>
                <a:spcPts val="0"/>
              </a:spcBef>
              <a:spcAft>
                <a:spcPts val="0"/>
              </a:spcAft>
              <a:buClr>
                <a:srgbClr val="000000"/>
              </a:buClr>
              <a:buSzPts val="2799"/>
              <a:buFont typeface="Arial"/>
              <a:buNone/>
            </a:pPr>
            <a:r>
              <a:rPr b="1" i="0" lang="en-US" sz="2799" u="none" cap="none" strike="noStrike">
                <a:solidFill>
                  <a:srgbClr val="1D3447"/>
                </a:solidFill>
                <a:latin typeface="Montserrat"/>
                <a:ea typeface="Montserrat"/>
                <a:cs typeface="Montserrat"/>
                <a:sym typeface="Montserrat"/>
              </a:rPr>
              <a:t>Plastic free campus activity was done in collaboration with NSS Unit on 4</a:t>
            </a:r>
            <a:r>
              <a:rPr b="1" baseline="30000" i="0" lang="en-US" sz="2799" u="none" cap="none" strike="noStrike">
                <a:solidFill>
                  <a:srgbClr val="1D3447"/>
                </a:solidFill>
                <a:latin typeface="Montserrat"/>
                <a:ea typeface="Montserrat"/>
                <a:cs typeface="Montserrat"/>
                <a:sym typeface="Montserrat"/>
              </a:rPr>
              <a:t>th</a:t>
            </a:r>
            <a:r>
              <a:rPr b="1" i="0" lang="en-US" sz="2799" u="none" cap="none" strike="noStrike">
                <a:solidFill>
                  <a:srgbClr val="1D3447"/>
                </a:solidFill>
                <a:latin typeface="Montserrat"/>
                <a:ea typeface="Montserrat"/>
                <a:cs typeface="Montserrat"/>
                <a:sym typeface="Montserrat"/>
              </a:rPr>
              <a:t> February 2022.</a:t>
            </a:r>
            <a:endParaRPr b="1" i="0" sz="2799" u="none" cap="none" strike="noStrike">
              <a:solidFill>
                <a:srgbClr val="1D3447"/>
              </a:solidFill>
              <a:latin typeface="Montserrat"/>
              <a:ea typeface="Montserrat"/>
              <a:cs typeface="Montserrat"/>
              <a:sym typeface="Montserrat"/>
            </a:endParaRPr>
          </a:p>
        </p:txBody>
      </p:sp>
      <p:pic>
        <p:nvPicPr>
          <p:cNvPr id="244" name="Google Shape;244;p10"/>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245" name="Google Shape;245;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6" name="Google Shape;246;p10"/>
          <p:cNvSpPr/>
          <p:nvPr/>
        </p:nvSpPr>
        <p:spPr>
          <a:xfrm>
            <a:off x="8263500" y="2019525"/>
            <a:ext cx="7997400" cy="687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Arial"/>
                <a:ea typeface="Arial"/>
                <a:cs typeface="Arial"/>
                <a:sym typeface="Arial"/>
              </a:rPr>
              <a:t>Picture</a:t>
            </a:r>
            <a:endParaRPr b="0" i="0" sz="3500" u="none" cap="none" strike="noStrike">
              <a:solidFill>
                <a:srgbClr val="000000"/>
              </a:solidFill>
              <a:latin typeface="Arial"/>
              <a:ea typeface="Arial"/>
              <a:cs typeface="Arial"/>
              <a:sym typeface="Arial"/>
            </a:endParaRPr>
          </a:p>
        </p:txBody>
      </p:sp>
      <p:sp>
        <p:nvSpPr>
          <p:cNvPr id="247" name="Google Shape;247;p10"/>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248" name="Google Shape;248;p10"/>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10"/>
          <p:cNvSpPr/>
          <p:nvPr/>
        </p:nvSpPr>
        <p:spPr>
          <a:xfrm>
            <a:off x="8415900" y="2171925"/>
            <a:ext cx="7997400" cy="687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Arial"/>
                <a:ea typeface="Arial"/>
                <a:cs typeface="Arial"/>
                <a:sym typeface="Arial"/>
              </a:rPr>
              <a:t>Picture</a:t>
            </a:r>
            <a:endParaRPr b="0" i="0" sz="3500" u="none" cap="none" strike="noStrike">
              <a:solidFill>
                <a:srgbClr val="000000"/>
              </a:solidFill>
              <a:latin typeface="Arial"/>
              <a:ea typeface="Arial"/>
              <a:cs typeface="Arial"/>
              <a:sym typeface="Arial"/>
            </a:endParaRPr>
          </a:p>
        </p:txBody>
      </p:sp>
      <p:pic>
        <p:nvPicPr>
          <p:cNvPr descr="C:\Users\hp\Desktop\NSS\boomithnss\IMG-20220317-WA0029.jpg" id="250" name="Google Shape;250;p10"/>
          <p:cNvPicPr preferRelativeResize="0"/>
          <p:nvPr/>
        </p:nvPicPr>
        <p:blipFill rotWithShape="1">
          <a:blip r:embed="rId4">
            <a:alphaModFix/>
          </a:blip>
          <a:srcRect b="0" l="0" r="0" t="0"/>
          <a:stretch/>
        </p:blipFill>
        <p:spPr>
          <a:xfrm>
            <a:off x="8263500" y="1868557"/>
            <a:ext cx="8149800" cy="7182667"/>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4"/>
          <p:cNvSpPr/>
          <p:nvPr/>
        </p:nvSpPr>
        <p:spPr>
          <a:xfrm>
            <a:off x="12007553" y="0"/>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cxnSp>
        <p:nvCxnSpPr>
          <p:cNvPr id="256" name="Google Shape;256;p24"/>
          <p:cNvCxnSpPr/>
          <p:nvPr/>
        </p:nvCxnSpPr>
        <p:spPr>
          <a:xfrm>
            <a:off x="849795" y="1506245"/>
            <a:ext cx="4513200" cy="0"/>
          </a:xfrm>
          <a:prstGeom prst="straightConnector1">
            <a:avLst/>
          </a:prstGeom>
          <a:noFill/>
          <a:ln cap="rnd" cmpd="sng" w="76200">
            <a:solidFill>
              <a:srgbClr val="03989E"/>
            </a:solidFill>
            <a:prstDash val="solid"/>
            <a:round/>
            <a:headEnd len="sm" w="sm" type="none"/>
            <a:tailEnd len="sm" w="sm" type="none"/>
          </a:ln>
        </p:spPr>
      </p:cxnSp>
      <p:sp>
        <p:nvSpPr>
          <p:cNvPr id="257" name="Google Shape;257;p24"/>
          <p:cNvSpPr txBox="1"/>
          <p:nvPr/>
        </p:nvSpPr>
        <p:spPr>
          <a:xfrm>
            <a:off x="238538" y="190500"/>
            <a:ext cx="12023661" cy="1052596"/>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7200" u="none" cap="none" strike="noStrike">
                <a:solidFill>
                  <a:srgbClr val="000000"/>
                </a:solidFill>
                <a:latin typeface="Times New Roman"/>
                <a:ea typeface="Times New Roman"/>
                <a:cs typeface="Times New Roman"/>
                <a:sym typeface="Times New Roman"/>
              </a:rPr>
              <a:t>Waste Bin Inauguration</a:t>
            </a:r>
            <a:endParaRPr b="0" i="0" sz="7200" u="none" cap="none" strike="noStrike">
              <a:solidFill>
                <a:srgbClr val="000000"/>
              </a:solidFill>
              <a:latin typeface="Times New Roman"/>
              <a:ea typeface="Times New Roman"/>
              <a:cs typeface="Times New Roman"/>
              <a:sym typeface="Times New Roman"/>
            </a:endParaRPr>
          </a:p>
        </p:txBody>
      </p:sp>
      <p:sp>
        <p:nvSpPr>
          <p:cNvPr id="258" name="Google Shape;258;p24"/>
          <p:cNvSpPr txBox="1"/>
          <p:nvPr/>
        </p:nvSpPr>
        <p:spPr>
          <a:xfrm>
            <a:off x="238539" y="2822713"/>
            <a:ext cx="8024962" cy="3066993"/>
          </a:xfrm>
          <a:prstGeom prst="rect">
            <a:avLst/>
          </a:prstGeom>
          <a:noFill/>
          <a:ln>
            <a:noFill/>
          </a:ln>
        </p:spPr>
        <p:txBody>
          <a:bodyPr anchorCtr="0" anchor="t" bIns="0" lIns="0" spcFirstLastPara="1" rIns="0" wrap="square" tIns="0">
            <a:spAutoFit/>
          </a:bodyPr>
          <a:lstStyle/>
          <a:p>
            <a:pPr indent="0" lvl="0" marL="0" marR="0" rtl="0" algn="l">
              <a:lnSpc>
                <a:spcPct val="178027"/>
              </a:lnSpc>
              <a:spcBef>
                <a:spcPts val="0"/>
              </a:spcBef>
              <a:spcAft>
                <a:spcPts val="0"/>
              </a:spcAft>
              <a:buClr>
                <a:srgbClr val="000000"/>
              </a:buClr>
              <a:buSzPts val="2799"/>
              <a:buFont typeface="Arial"/>
              <a:buNone/>
            </a:pPr>
            <a:r>
              <a:rPr b="1" i="0" lang="en-US" sz="2799" u="none" cap="none" strike="noStrike">
                <a:solidFill>
                  <a:srgbClr val="1D3447"/>
                </a:solidFill>
                <a:latin typeface="Montserrat"/>
                <a:ea typeface="Montserrat"/>
                <a:cs typeface="Montserrat"/>
                <a:sym typeface="Montserrat"/>
              </a:rPr>
              <a:t>An iron waste bin was placed at the campus on 10</a:t>
            </a:r>
            <a:r>
              <a:rPr b="1" baseline="30000" i="0" lang="en-US" sz="2799" u="none" cap="none" strike="noStrike">
                <a:solidFill>
                  <a:srgbClr val="1D3447"/>
                </a:solidFill>
                <a:latin typeface="Montserrat"/>
                <a:ea typeface="Montserrat"/>
                <a:cs typeface="Montserrat"/>
                <a:sym typeface="Montserrat"/>
              </a:rPr>
              <a:t>th</a:t>
            </a:r>
            <a:r>
              <a:rPr b="1" i="0" lang="en-US" sz="2799" u="none" cap="none" strike="noStrike">
                <a:solidFill>
                  <a:srgbClr val="1D3447"/>
                </a:solidFill>
                <a:latin typeface="Montserrat"/>
                <a:ea typeface="Montserrat"/>
                <a:cs typeface="Montserrat"/>
                <a:sym typeface="Montserrat"/>
              </a:rPr>
              <a:t> March-2022 inauguration was done by Dr.Ashkarali P Principal in charge.</a:t>
            </a:r>
            <a:endParaRPr b="1" i="0" sz="2799" u="none" cap="none" strike="noStrike">
              <a:solidFill>
                <a:srgbClr val="1D3447"/>
              </a:solidFill>
              <a:latin typeface="Montserrat"/>
              <a:ea typeface="Montserrat"/>
              <a:cs typeface="Montserrat"/>
              <a:sym typeface="Montserrat"/>
            </a:endParaRPr>
          </a:p>
        </p:txBody>
      </p:sp>
      <p:pic>
        <p:nvPicPr>
          <p:cNvPr id="259" name="Google Shape;259;p24"/>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260" name="Google Shape;2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1" name="Google Shape;261;p24"/>
          <p:cNvSpPr/>
          <p:nvPr/>
        </p:nvSpPr>
        <p:spPr>
          <a:xfrm>
            <a:off x="8263500" y="2019525"/>
            <a:ext cx="7997400" cy="687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Arial"/>
                <a:ea typeface="Arial"/>
                <a:cs typeface="Arial"/>
                <a:sym typeface="Arial"/>
              </a:rPr>
              <a:t>Picture</a:t>
            </a:r>
            <a:endParaRPr b="0" i="0" sz="3500" u="none" cap="none" strike="noStrike">
              <a:solidFill>
                <a:srgbClr val="000000"/>
              </a:solidFill>
              <a:latin typeface="Arial"/>
              <a:ea typeface="Arial"/>
              <a:cs typeface="Arial"/>
              <a:sym typeface="Arial"/>
            </a:endParaRPr>
          </a:p>
        </p:txBody>
      </p:sp>
      <p:sp>
        <p:nvSpPr>
          <p:cNvPr id="262" name="Google Shape;262;p24"/>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263" name="Google Shape;263;p24"/>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24"/>
          <p:cNvSpPr/>
          <p:nvPr/>
        </p:nvSpPr>
        <p:spPr>
          <a:xfrm>
            <a:off x="8415900" y="2171925"/>
            <a:ext cx="7997400" cy="687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Arial"/>
                <a:ea typeface="Arial"/>
                <a:cs typeface="Arial"/>
                <a:sym typeface="Arial"/>
              </a:rPr>
              <a:t>Picture</a:t>
            </a:r>
            <a:endParaRPr b="0" i="0" sz="3500" u="none" cap="none" strike="noStrike">
              <a:solidFill>
                <a:srgbClr val="000000"/>
              </a:solidFill>
              <a:latin typeface="Arial"/>
              <a:ea typeface="Arial"/>
              <a:cs typeface="Arial"/>
              <a:sym typeface="Arial"/>
            </a:endParaRPr>
          </a:p>
        </p:txBody>
      </p:sp>
      <p:pic>
        <p:nvPicPr>
          <p:cNvPr descr="C:\Users\hp\Downloads\IMG-20220310-WA0034.jpg" id="265" name="Google Shape;265;p24"/>
          <p:cNvPicPr preferRelativeResize="0"/>
          <p:nvPr/>
        </p:nvPicPr>
        <p:blipFill rotWithShape="1">
          <a:blip r:embed="rId4">
            <a:alphaModFix/>
          </a:blip>
          <a:srcRect b="0" l="0" r="0" t="0"/>
          <a:stretch/>
        </p:blipFill>
        <p:spPr>
          <a:xfrm>
            <a:off x="8263500" y="2019525"/>
            <a:ext cx="8354725" cy="7031700"/>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5"/>
          <p:cNvSpPr/>
          <p:nvPr/>
        </p:nvSpPr>
        <p:spPr>
          <a:xfrm>
            <a:off x="12007552" y="-236724"/>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cxnSp>
        <p:nvCxnSpPr>
          <p:cNvPr id="271" name="Google Shape;271;p25"/>
          <p:cNvCxnSpPr/>
          <p:nvPr/>
        </p:nvCxnSpPr>
        <p:spPr>
          <a:xfrm>
            <a:off x="849795" y="1506245"/>
            <a:ext cx="4513200" cy="0"/>
          </a:xfrm>
          <a:prstGeom prst="straightConnector1">
            <a:avLst/>
          </a:prstGeom>
          <a:noFill/>
          <a:ln cap="rnd" cmpd="sng" w="76200">
            <a:solidFill>
              <a:srgbClr val="03989E"/>
            </a:solidFill>
            <a:prstDash val="solid"/>
            <a:round/>
            <a:headEnd len="sm" w="sm" type="none"/>
            <a:tailEnd len="sm" w="sm" type="none"/>
          </a:ln>
        </p:spPr>
      </p:cxnSp>
      <p:sp>
        <p:nvSpPr>
          <p:cNvPr id="272" name="Google Shape;272;p25"/>
          <p:cNvSpPr txBox="1"/>
          <p:nvPr/>
        </p:nvSpPr>
        <p:spPr>
          <a:xfrm>
            <a:off x="238538" y="190500"/>
            <a:ext cx="12023661" cy="1052596"/>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7200" u="none" cap="none" strike="noStrike">
                <a:solidFill>
                  <a:srgbClr val="000000"/>
                </a:solidFill>
                <a:latin typeface="Times New Roman"/>
                <a:ea typeface="Times New Roman"/>
                <a:cs typeface="Times New Roman"/>
                <a:sym typeface="Times New Roman"/>
              </a:rPr>
              <a:t>World Water Day Celebration </a:t>
            </a:r>
            <a:endParaRPr b="0" i="0" sz="7200" u="none" cap="none" strike="noStrike">
              <a:solidFill>
                <a:srgbClr val="000000"/>
              </a:solidFill>
              <a:latin typeface="Times New Roman"/>
              <a:ea typeface="Times New Roman"/>
              <a:cs typeface="Times New Roman"/>
              <a:sym typeface="Times New Roman"/>
            </a:endParaRPr>
          </a:p>
        </p:txBody>
      </p:sp>
      <p:pic>
        <p:nvPicPr>
          <p:cNvPr id="273" name="Google Shape;273;p25"/>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274" name="Google Shape;27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5" name="Google Shape;275;p25"/>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276" name="Google Shape;276;p25"/>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77" name="Google Shape;277;p25"/>
          <p:cNvPicPr preferRelativeResize="0"/>
          <p:nvPr/>
        </p:nvPicPr>
        <p:blipFill rotWithShape="1">
          <a:blip r:embed="rId4">
            <a:alphaModFix/>
          </a:blip>
          <a:srcRect b="0" l="0" r="0" t="0"/>
          <a:stretch/>
        </p:blipFill>
        <p:spPr>
          <a:xfrm>
            <a:off x="1" y="1200149"/>
            <a:ext cx="12007552" cy="8527026"/>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6"/>
          <p:cNvSpPr/>
          <p:nvPr/>
        </p:nvSpPr>
        <p:spPr>
          <a:xfrm>
            <a:off x="12007553" y="0"/>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pic>
        <p:nvPicPr>
          <p:cNvPr id="283" name="Google Shape;283;p26"/>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284" name="Google Shape;28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5" name="Google Shape;285;p26"/>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286" name="Google Shape;286;p26"/>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Users\hp\Downloads\Screenshot_20220323-145305_WhatsApp.jpg" id="287" name="Google Shape;287;p26"/>
          <p:cNvPicPr preferRelativeResize="0"/>
          <p:nvPr/>
        </p:nvPicPr>
        <p:blipFill rotWithShape="1">
          <a:blip r:embed="rId4">
            <a:alphaModFix/>
          </a:blip>
          <a:srcRect b="0" l="0" r="0" t="0"/>
          <a:stretch/>
        </p:blipFill>
        <p:spPr>
          <a:xfrm>
            <a:off x="5598514" y="-1"/>
            <a:ext cx="6409039" cy="9944137"/>
          </a:xfrm>
          <a:prstGeom prst="rect">
            <a:avLst/>
          </a:prstGeom>
          <a:noFill/>
          <a:ln>
            <a:noFill/>
          </a:ln>
        </p:spPr>
      </p:pic>
      <p:pic>
        <p:nvPicPr>
          <p:cNvPr descr="C:\Users\hp\Downloads\20220322_142810.jpg" id="288" name="Google Shape;288;p26"/>
          <p:cNvPicPr preferRelativeResize="0"/>
          <p:nvPr/>
        </p:nvPicPr>
        <p:blipFill rotWithShape="1">
          <a:blip r:embed="rId5">
            <a:alphaModFix/>
          </a:blip>
          <a:srcRect b="0" l="0" r="0" t="0"/>
          <a:stretch/>
        </p:blipFill>
        <p:spPr>
          <a:xfrm rot="5400000">
            <a:off x="-2225818" y="2225945"/>
            <a:ext cx="10050275" cy="5598385"/>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cxnSp>
        <p:nvCxnSpPr>
          <p:cNvPr id="293" name="Google Shape;293;g11e9b2d543e_1_4"/>
          <p:cNvCxnSpPr/>
          <p:nvPr/>
        </p:nvCxnSpPr>
        <p:spPr>
          <a:xfrm>
            <a:off x="5651393" y="5815321"/>
            <a:ext cx="6985200" cy="0"/>
          </a:xfrm>
          <a:prstGeom prst="straightConnector1">
            <a:avLst/>
          </a:prstGeom>
          <a:noFill/>
          <a:ln cap="rnd" cmpd="sng" w="76200">
            <a:solidFill>
              <a:srgbClr val="03989E"/>
            </a:solidFill>
            <a:prstDash val="solid"/>
            <a:round/>
            <a:headEnd len="sm" w="sm" type="none"/>
            <a:tailEnd len="sm" w="sm" type="none"/>
          </a:ln>
        </p:spPr>
      </p:cxnSp>
      <p:sp>
        <p:nvSpPr>
          <p:cNvPr id="294" name="Google Shape;294;g11e9b2d543e_1_4"/>
          <p:cNvSpPr txBox="1"/>
          <p:nvPr/>
        </p:nvSpPr>
        <p:spPr>
          <a:xfrm>
            <a:off x="-50" y="4004325"/>
            <a:ext cx="18288000" cy="14037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9000"/>
              <a:buFont typeface="Arial"/>
              <a:buNone/>
            </a:pPr>
            <a:r>
              <a:rPr b="0" i="0" lang="en-US" sz="9600" u="none" cap="none" strike="noStrike">
                <a:solidFill>
                  <a:srgbClr val="000000"/>
                </a:solidFill>
                <a:latin typeface="Montserrat"/>
                <a:ea typeface="Montserrat"/>
                <a:cs typeface="Montserrat"/>
                <a:sym typeface="Montserrat"/>
              </a:rPr>
              <a:t>Thank You!</a:t>
            </a:r>
            <a:endParaRPr b="0" i="0" sz="2000" u="none" cap="none" strike="noStrike">
              <a:solidFill>
                <a:srgbClr val="000000"/>
              </a:solidFill>
              <a:latin typeface="Arial"/>
              <a:ea typeface="Arial"/>
              <a:cs typeface="Arial"/>
              <a:sym typeface="Arial"/>
            </a:endParaRPr>
          </a:p>
        </p:txBody>
      </p:sp>
      <p:sp>
        <p:nvSpPr>
          <p:cNvPr id="295" name="Google Shape;295;g11e9b2d543e_1_4"/>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pic>
        <p:nvPicPr>
          <p:cNvPr id="296" name="Google Shape;296;g11e9b2d543e_1_4"/>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297" name="Google Shape;297;g11e9b2d543e_1_4"/>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1" name="Shape 91"/>
        <p:cNvGrpSpPr/>
        <p:nvPr/>
      </p:nvGrpSpPr>
      <p:grpSpPr>
        <a:xfrm>
          <a:off x="0" y="0"/>
          <a:ext cx="0" cy="0"/>
          <a:chOff x="0" y="0"/>
          <a:chExt cx="0" cy="0"/>
        </a:xfrm>
      </p:grpSpPr>
      <p:sp>
        <p:nvSpPr>
          <p:cNvPr id="92" name="Google Shape;92;p2"/>
          <p:cNvSpPr/>
          <p:nvPr/>
        </p:nvSpPr>
        <p:spPr>
          <a:xfrm>
            <a:off x="6553200" y="4791025"/>
            <a:ext cx="11737090" cy="4158493"/>
          </a:xfrm>
          <a:custGeom>
            <a:rect b="b" l="l" r="r" t="t"/>
            <a:pathLst>
              <a:path extrusionOk="0" h="1663397" w="3851383">
                <a:moveTo>
                  <a:pt x="0" y="0"/>
                </a:moveTo>
                <a:lnTo>
                  <a:pt x="3851383" y="0"/>
                </a:lnTo>
                <a:lnTo>
                  <a:pt x="3851383" y="1663397"/>
                </a:lnTo>
                <a:lnTo>
                  <a:pt x="0" y="1663397"/>
                </a:lnTo>
                <a:close/>
              </a:path>
            </a:pathLst>
          </a:custGeom>
          <a:solidFill>
            <a:srgbClr val="03989E"/>
          </a:solidFill>
          <a:ln>
            <a:noFill/>
          </a:ln>
        </p:spPr>
      </p:sp>
      <p:cxnSp>
        <p:nvCxnSpPr>
          <p:cNvPr id="93" name="Google Shape;93;p2"/>
          <p:cNvCxnSpPr/>
          <p:nvPr/>
        </p:nvCxnSpPr>
        <p:spPr>
          <a:xfrm>
            <a:off x="1076325" y="4991100"/>
            <a:ext cx="4486275" cy="0"/>
          </a:xfrm>
          <a:prstGeom prst="straightConnector1">
            <a:avLst/>
          </a:prstGeom>
          <a:noFill/>
          <a:ln cap="rnd" cmpd="sng" w="76200">
            <a:solidFill>
              <a:srgbClr val="03989E"/>
            </a:solidFill>
            <a:prstDash val="solid"/>
            <a:round/>
            <a:headEnd len="sm" w="sm" type="none"/>
            <a:tailEnd len="sm" w="sm" type="none"/>
          </a:ln>
        </p:spPr>
      </p:cxnSp>
      <p:sp>
        <p:nvSpPr>
          <p:cNvPr id="94" name="Google Shape;94;p2"/>
          <p:cNvSpPr txBox="1"/>
          <p:nvPr/>
        </p:nvSpPr>
        <p:spPr>
          <a:xfrm>
            <a:off x="1028700" y="1714500"/>
            <a:ext cx="4740600" cy="2839800"/>
          </a:xfrm>
          <a:prstGeom prst="rect">
            <a:avLst/>
          </a:prstGeom>
          <a:noFill/>
          <a:ln>
            <a:noFill/>
          </a:ln>
        </p:spPr>
        <p:txBody>
          <a:bodyPr anchorCtr="0" anchor="t" bIns="0" lIns="0" spcFirstLastPara="1" rIns="0" wrap="square" tIns="0">
            <a:spAutoFit/>
          </a:bodyPr>
          <a:lstStyle/>
          <a:p>
            <a:pPr indent="0" lvl="0" marL="0" marR="0" rtl="0" algn="l">
              <a:lnSpc>
                <a:spcPct val="104999"/>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Table of Content</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7531299" y="5176425"/>
            <a:ext cx="7615200" cy="3659700"/>
          </a:xfrm>
          <a:prstGeom prst="rect">
            <a:avLst/>
          </a:prstGeom>
          <a:noFill/>
          <a:ln>
            <a:noFill/>
          </a:ln>
        </p:spPr>
        <p:txBody>
          <a:bodyPr anchorCtr="0" anchor="t" bIns="0" lIns="0" spcFirstLastPara="1" rIns="0" wrap="square" tIns="0">
            <a:spAutoFit/>
          </a:bodyPr>
          <a:lstStyle/>
          <a:p>
            <a:pPr indent="-442593" lvl="1" marL="885186" marR="0" rtl="0" algn="l">
              <a:lnSpc>
                <a:spcPct val="160014"/>
              </a:lnSpc>
              <a:spcBef>
                <a:spcPts val="0"/>
              </a:spcBef>
              <a:spcAft>
                <a:spcPts val="0"/>
              </a:spcAft>
              <a:buClr>
                <a:srgbClr val="EFEFEF"/>
              </a:buClr>
              <a:buSzPts val="4099"/>
              <a:buFont typeface="Arial"/>
              <a:buChar char="•"/>
            </a:pPr>
            <a:r>
              <a:rPr b="0" i="0" lang="en-US" sz="4099" u="none" cap="none" strike="noStrike">
                <a:solidFill>
                  <a:srgbClr val="EFEFEF"/>
                </a:solidFill>
                <a:latin typeface="Montserrat"/>
                <a:ea typeface="Montserrat"/>
                <a:cs typeface="Montserrat"/>
                <a:sym typeface="Montserrat"/>
              </a:rPr>
              <a:t>About us</a:t>
            </a:r>
            <a:endParaRPr b="0" i="0" sz="4099" u="none" cap="none" strike="noStrike">
              <a:solidFill>
                <a:srgbClr val="EFEFEF"/>
              </a:solidFill>
              <a:latin typeface="Montserrat"/>
              <a:ea typeface="Montserrat"/>
              <a:cs typeface="Montserrat"/>
              <a:sym typeface="Montserrat"/>
            </a:endParaRPr>
          </a:p>
          <a:p>
            <a:pPr indent="-442593" lvl="1" marL="885186" marR="0" rtl="0" algn="l">
              <a:lnSpc>
                <a:spcPct val="160014"/>
              </a:lnSpc>
              <a:spcBef>
                <a:spcPts val="0"/>
              </a:spcBef>
              <a:spcAft>
                <a:spcPts val="0"/>
              </a:spcAft>
              <a:buClr>
                <a:srgbClr val="EFEFEF"/>
              </a:buClr>
              <a:buSzPts val="4099"/>
              <a:buFont typeface="Arial"/>
              <a:buChar char="•"/>
            </a:pPr>
            <a:r>
              <a:rPr b="0" i="0" lang="en-US" sz="4099" u="none" cap="none" strike="noStrike">
                <a:solidFill>
                  <a:srgbClr val="EFEFEF"/>
                </a:solidFill>
                <a:latin typeface="Montserrat"/>
                <a:ea typeface="Montserrat"/>
                <a:cs typeface="Montserrat"/>
                <a:sym typeface="Montserrat"/>
              </a:rPr>
              <a:t>Faculties in Charge</a:t>
            </a:r>
            <a:endParaRPr b="0" i="0" sz="4099" u="none" cap="none" strike="noStrike">
              <a:solidFill>
                <a:srgbClr val="EFEFEF"/>
              </a:solidFill>
              <a:latin typeface="Montserrat"/>
              <a:ea typeface="Montserrat"/>
              <a:cs typeface="Montserrat"/>
              <a:sym typeface="Montserrat"/>
            </a:endParaRPr>
          </a:p>
          <a:p>
            <a:pPr indent="-442593" lvl="1" marL="885186" marR="0" rtl="0" algn="l">
              <a:lnSpc>
                <a:spcPct val="160014"/>
              </a:lnSpc>
              <a:spcBef>
                <a:spcPts val="0"/>
              </a:spcBef>
              <a:spcAft>
                <a:spcPts val="0"/>
              </a:spcAft>
              <a:buClr>
                <a:srgbClr val="EFEFEF"/>
              </a:buClr>
              <a:buSzPts val="4099"/>
              <a:buFont typeface="Arial"/>
              <a:buChar char="•"/>
            </a:pPr>
            <a:r>
              <a:rPr b="0" i="0" lang="en-US" sz="4099" u="none" cap="none" strike="noStrike">
                <a:solidFill>
                  <a:srgbClr val="EFEFEF"/>
                </a:solidFill>
                <a:latin typeface="Montserrat"/>
                <a:ea typeface="Montserrat"/>
                <a:cs typeface="Montserrat"/>
                <a:sym typeface="Montserrat"/>
              </a:rPr>
              <a:t>Activities</a:t>
            </a:r>
            <a:endParaRPr b="0" i="0" sz="4099" u="none" cap="none" strike="noStrike">
              <a:solidFill>
                <a:srgbClr val="EFEFEF"/>
              </a:solidFill>
              <a:latin typeface="Montserrat"/>
              <a:ea typeface="Montserrat"/>
              <a:cs typeface="Montserrat"/>
              <a:sym typeface="Montserrat"/>
            </a:endParaRPr>
          </a:p>
          <a:p>
            <a:pPr indent="0" lvl="0" marL="914400" marR="0" rtl="0" algn="l">
              <a:lnSpc>
                <a:spcPct val="160014"/>
              </a:lnSpc>
              <a:spcBef>
                <a:spcPts val="0"/>
              </a:spcBef>
              <a:spcAft>
                <a:spcPts val="0"/>
              </a:spcAft>
              <a:buClr>
                <a:srgbClr val="000000"/>
              </a:buClr>
              <a:buSzPts val="4099"/>
              <a:buFont typeface="Arial"/>
              <a:buNone/>
            </a:pPr>
            <a:r>
              <a:t/>
            </a:r>
            <a:endParaRPr b="0" i="0" sz="4099" u="none" cap="none" strike="noStrike">
              <a:solidFill>
                <a:srgbClr val="EFEFEF"/>
              </a:solidFill>
              <a:latin typeface="Montserrat"/>
              <a:ea typeface="Montserrat"/>
              <a:cs typeface="Montserrat"/>
              <a:sym typeface="Montserrat"/>
            </a:endParaRPr>
          </a:p>
        </p:txBody>
      </p:sp>
      <p:pic>
        <p:nvPicPr>
          <p:cNvPr id="96" name="Google Shape;96;p2"/>
          <p:cNvPicPr preferRelativeResize="0"/>
          <p:nvPr/>
        </p:nvPicPr>
        <p:blipFill rotWithShape="1">
          <a:blip r:embed="rId3">
            <a:alphaModFix/>
          </a:blip>
          <a:srcRect b="0" l="0" r="0" t="0"/>
          <a:stretch/>
        </p:blipFill>
        <p:spPr>
          <a:xfrm>
            <a:off x="16421101" y="-38100"/>
            <a:ext cx="2019299" cy="2019299"/>
          </a:xfrm>
          <a:prstGeom prst="rect">
            <a:avLst/>
          </a:prstGeom>
          <a:noFill/>
          <a:ln>
            <a:noFill/>
          </a:ln>
        </p:spPr>
      </p:pic>
      <p:sp>
        <p:nvSpPr>
          <p:cNvPr id="97" name="Google Shape;97;p2"/>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98" name="Google Shape;98;p2"/>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Users\hp\Downloads\logo.jpg" id="99" name="Google Shape;99;p2"/>
          <p:cNvPicPr preferRelativeResize="0"/>
          <p:nvPr/>
        </p:nvPicPr>
        <p:blipFill rotWithShape="1">
          <a:blip r:embed="rId4">
            <a:alphaModFix/>
          </a:blip>
          <a:srcRect b="0" l="0" r="0" t="0"/>
          <a:stretch/>
        </p:blipFill>
        <p:spPr>
          <a:xfrm>
            <a:off x="7531299" y="534184"/>
            <a:ext cx="5874025" cy="4152899"/>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03" name="Shape 103"/>
        <p:cNvGrpSpPr/>
        <p:nvPr/>
      </p:nvGrpSpPr>
      <p:grpSpPr>
        <a:xfrm>
          <a:off x="0" y="0"/>
          <a:ext cx="0" cy="0"/>
          <a:chOff x="0" y="0"/>
          <a:chExt cx="0" cy="0"/>
        </a:xfrm>
      </p:grpSpPr>
      <p:cxnSp>
        <p:nvCxnSpPr>
          <p:cNvPr id="104" name="Google Shape;104;p3"/>
          <p:cNvCxnSpPr/>
          <p:nvPr/>
        </p:nvCxnSpPr>
        <p:spPr>
          <a:xfrm>
            <a:off x="1516893" y="2912058"/>
            <a:ext cx="6985200" cy="0"/>
          </a:xfrm>
          <a:prstGeom prst="straightConnector1">
            <a:avLst/>
          </a:prstGeom>
          <a:noFill/>
          <a:ln cap="rnd" cmpd="sng" w="76200">
            <a:solidFill>
              <a:srgbClr val="03989E"/>
            </a:solidFill>
            <a:prstDash val="solid"/>
            <a:round/>
            <a:headEnd len="sm" w="sm" type="none"/>
            <a:tailEnd len="sm" w="sm" type="none"/>
          </a:ln>
        </p:spPr>
      </p:cxnSp>
      <p:sp>
        <p:nvSpPr>
          <p:cNvPr id="105" name="Google Shape;105;p3"/>
          <p:cNvSpPr txBox="1"/>
          <p:nvPr/>
        </p:nvSpPr>
        <p:spPr>
          <a:xfrm>
            <a:off x="1330027" y="1497550"/>
            <a:ext cx="9011700" cy="13161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About Us</a:t>
            </a:r>
            <a:endParaRPr b="0" i="0" sz="1400" u="none" cap="none" strike="noStrike">
              <a:solidFill>
                <a:srgbClr val="000000"/>
              </a:solidFill>
              <a:latin typeface="Arial"/>
              <a:ea typeface="Arial"/>
              <a:cs typeface="Arial"/>
              <a:sym typeface="Arial"/>
            </a:endParaRPr>
          </a:p>
        </p:txBody>
      </p:sp>
      <p:pic>
        <p:nvPicPr>
          <p:cNvPr id="106" name="Google Shape;106;p3"/>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107" name="Google Shape;107;p3"/>
          <p:cNvSpPr txBox="1"/>
          <p:nvPr>
            <p:ph idx="12" type="sldNum"/>
          </p:nvPr>
        </p:nvSpPr>
        <p:spPr>
          <a:xfrm>
            <a:off x="568025" y="4463025"/>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8" name="Google Shape;108;p3"/>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109" name="Google Shape;109;p3"/>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3"/>
          <p:cNvSpPr/>
          <p:nvPr/>
        </p:nvSpPr>
        <p:spPr>
          <a:xfrm>
            <a:off x="16248351" y="963"/>
            <a:ext cx="2136203" cy="10285072"/>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pic>
        <p:nvPicPr>
          <p:cNvPr id="111" name="Google Shape;111;p3"/>
          <p:cNvPicPr preferRelativeResize="0"/>
          <p:nvPr/>
        </p:nvPicPr>
        <p:blipFill rotWithShape="1">
          <a:blip r:embed="rId3">
            <a:alphaModFix/>
          </a:blip>
          <a:srcRect b="0" l="0" r="0" t="0"/>
          <a:stretch/>
        </p:blipFill>
        <p:spPr>
          <a:xfrm>
            <a:off x="16306800" y="190500"/>
            <a:ext cx="2019299" cy="2019299"/>
          </a:xfrm>
          <a:prstGeom prst="rect">
            <a:avLst/>
          </a:prstGeom>
          <a:noFill/>
          <a:ln>
            <a:noFill/>
          </a:ln>
        </p:spPr>
      </p:pic>
      <p:sp>
        <p:nvSpPr>
          <p:cNvPr id="112" name="Google Shape;112;p3"/>
          <p:cNvSpPr/>
          <p:nvPr/>
        </p:nvSpPr>
        <p:spPr>
          <a:xfrm>
            <a:off x="417443" y="2912058"/>
            <a:ext cx="15889357" cy="73558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Bhoo Mithra Sena Club is sponsored by the Directorate of Environment and Climate Change, Govt. of Kerala, for strengthening the commitment of students at the college level in the Kerala State. Addressing environmental issues is a multidisciplinary task and for its objective accomplishment , strong action on awareness building is essential.Boo Mithra Sena Club Activities started on January 2022 at Government Arts and Science College Tanur. </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US" sz="2800" u="sng" cap="none" strike="noStrike">
                <a:solidFill>
                  <a:srgbClr val="000000"/>
                </a:solidFill>
                <a:latin typeface="Times New Roman"/>
                <a:ea typeface="Times New Roman"/>
                <a:cs typeface="Times New Roman"/>
                <a:sym typeface="Times New Roman"/>
              </a:rPr>
              <a:t>Objectives</a:t>
            </a:r>
            <a:endParaRPr b="1" i="0" sz="2800" u="sng"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Times New Roman"/>
                <a:ea typeface="Times New Roman"/>
                <a:cs typeface="Times New Roman"/>
                <a:sym typeface="Times New Roman"/>
              </a:rPr>
              <a:t> To encourage the students to appreciate the environment and environmental issues of the locality</a:t>
            </a:r>
            <a:endParaRPr/>
          </a:p>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Times New Roman"/>
                <a:ea typeface="Times New Roman"/>
                <a:cs typeface="Times New Roman"/>
                <a:sym typeface="Times New Roman"/>
              </a:rPr>
              <a:t> To provide environmental education opportunities for students and involve them in addressing</a:t>
            </a:r>
            <a:endParaRPr/>
          </a:p>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Times New Roman"/>
                <a:ea typeface="Times New Roman"/>
                <a:cs typeface="Times New Roman"/>
                <a:sym typeface="Times New Roman"/>
              </a:rPr>
              <a:t>environmental issues of the locality</a:t>
            </a:r>
            <a:endParaRPr/>
          </a:p>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Times New Roman"/>
                <a:ea typeface="Times New Roman"/>
                <a:cs typeface="Times New Roman"/>
                <a:sym typeface="Times New Roman"/>
              </a:rPr>
              <a:t> To utilize the enormous manpower available with students as conduits for awareness of the</a:t>
            </a:r>
            <a:endParaRPr/>
          </a:p>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Times New Roman"/>
                <a:ea typeface="Times New Roman"/>
                <a:cs typeface="Times New Roman"/>
                <a:sym typeface="Times New Roman"/>
              </a:rPr>
              <a:t>society</a:t>
            </a:r>
            <a:endParaRPr/>
          </a:p>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Times New Roman"/>
                <a:ea typeface="Times New Roman"/>
                <a:cs typeface="Times New Roman"/>
                <a:sym typeface="Times New Roman"/>
              </a:rPr>
              <a:t> To make students practice and advocate sustainable lifestyles</a:t>
            </a:r>
            <a:endParaRPr/>
          </a:p>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Times New Roman"/>
                <a:ea typeface="Times New Roman"/>
                <a:cs typeface="Times New Roman"/>
                <a:sym typeface="Times New Roman"/>
              </a:rPr>
              <a:t> To improve the overall environmental quality of the institution.</a:t>
            </a:r>
            <a:endParaRPr/>
          </a:p>
          <a:p>
            <a:pPr indent="-165100" lvl="0" marL="342900" marR="0" rtl="0" algn="l">
              <a:lnSpc>
                <a:spcPct val="100000"/>
              </a:lnSpc>
              <a:spcBef>
                <a:spcPts val="0"/>
              </a:spcBef>
              <a:spcAft>
                <a:spcPts val="0"/>
              </a:spcAft>
              <a:buClr>
                <a:srgbClr val="000000"/>
              </a:buClr>
              <a:buSzPts val="2800"/>
              <a:buFont typeface="Noto Sans Symbols"/>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Bookman Old Style"/>
              <a:ea typeface="Bookman Old Style"/>
              <a:cs typeface="Bookman Old Style"/>
              <a:sym typeface="Bookman Old Style"/>
            </a:endParaRPr>
          </a:p>
        </p:txBody>
      </p:sp>
      <p:pic>
        <p:nvPicPr>
          <p:cNvPr descr="C:\Users\hp\Downloads\logo.jpg" id="113" name="Google Shape;113;p3"/>
          <p:cNvPicPr preferRelativeResize="0"/>
          <p:nvPr/>
        </p:nvPicPr>
        <p:blipFill rotWithShape="1">
          <a:blip r:embed="rId4">
            <a:alphaModFix/>
          </a:blip>
          <a:srcRect b="0" l="0" r="0" t="0"/>
          <a:stretch/>
        </p:blipFill>
        <p:spPr>
          <a:xfrm>
            <a:off x="12212198" y="190501"/>
            <a:ext cx="3710288" cy="2623150"/>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p:nvPr/>
        </p:nvSpPr>
        <p:spPr>
          <a:xfrm>
            <a:off x="16248351" y="963"/>
            <a:ext cx="2136203" cy="10285072"/>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sp>
        <p:nvSpPr>
          <p:cNvPr id="119" name="Google Shape;119;p4"/>
          <p:cNvSpPr txBox="1"/>
          <p:nvPr/>
        </p:nvSpPr>
        <p:spPr>
          <a:xfrm>
            <a:off x="1028700" y="952500"/>
            <a:ext cx="6743700" cy="215400"/>
          </a:xfrm>
          <a:prstGeom prst="rect">
            <a:avLst/>
          </a:prstGeom>
          <a:noFill/>
          <a:ln>
            <a:noFill/>
          </a:ln>
        </p:spPr>
        <p:txBody>
          <a:bodyPr anchorCtr="0" anchor="t" bIns="0" lIns="0" spcFirstLastPara="1" rIns="0" wrap="square" tIns="0">
            <a:spAutoFit/>
          </a:bodyPr>
          <a:lstStyle/>
          <a:p>
            <a:pPr indent="0" lvl="0" marL="0" marR="0" rtl="0" algn="l">
              <a:lnSpc>
                <a:spcPct val="140025"/>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4"/>
          <p:cNvSpPr/>
          <p:nvPr/>
        </p:nvSpPr>
        <p:spPr>
          <a:xfrm>
            <a:off x="6348734" y="686092"/>
            <a:ext cx="2921000" cy="2921584"/>
          </a:xfrm>
          <a:custGeom>
            <a:rect b="b" l="l" r="r" t="t"/>
            <a:pathLst>
              <a:path extrusionOk="0"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 name="Google Shape;121;p4"/>
          <p:cNvGrpSpPr/>
          <p:nvPr/>
        </p:nvGrpSpPr>
        <p:grpSpPr>
          <a:xfrm>
            <a:off x="9640957" y="711425"/>
            <a:ext cx="6589643" cy="2756475"/>
            <a:chOff x="0" y="-95250"/>
            <a:chExt cx="7460100" cy="2564069"/>
          </a:xfrm>
        </p:grpSpPr>
        <p:sp>
          <p:nvSpPr>
            <p:cNvPr id="122" name="Google Shape;122;p4"/>
            <p:cNvSpPr txBox="1"/>
            <p:nvPr/>
          </p:nvSpPr>
          <p:spPr>
            <a:xfrm>
              <a:off x="0" y="-95250"/>
              <a:ext cx="7460100" cy="687104"/>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3200"/>
                <a:buFont typeface="Arial"/>
                <a:buNone/>
              </a:pPr>
              <a:r>
                <a:rPr b="0" i="0" lang="en-US" sz="3200" u="none" cap="none" strike="noStrike">
                  <a:solidFill>
                    <a:schemeClr val="dk1"/>
                  </a:solidFill>
                  <a:latin typeface="Montserrat"/>
                  <a:ea typeface="Montserrat"/>
                  <a:cs typeface="Montserrat"/>
                  <a:sym typeface="Montserrat"/>
                </a:rPr>
                <a:t>Name:  NISHA.C.M</a:t>
              </a:r>
              <a:endParaRPr b="0" i="0" sz="1400" u="none" cap="none" strike="noStrike">
                <a:solidFill>
                  <a:schemeClr val="dk1"/>
                </a:solidFill>
                <a:latin typeface="Arial"/>
                <a:ea typeface="Arial"/>
                <a:cs typeface="Arial"/>
                <a:sym typeface="Arial"/>
              </a:endParaRPr>
            </a:p>
          </p:txBody>
        </p:sp>
        <p:sp>
          <p:nvSpPr>
            <p:cNvPr id="123" name="Google Shape;123;p4"/>
            <p:cNvSpPr txBox="1"/>
            <p:nvPr/>
          </p:nvSpPr>
          <p:spPr>
            <a:xfrm>
              <a:off x="0" y="708971"/>
              <a:ext cx="7460100" cy="64416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Light"/>
                  <a:ea typeface="Montserrat Light"/>
                  <a:cs typeface="Montserrat Light"/>
                  <a:sym typeface="Montserrat Light"/>
                </a:rPr>
                <a:t>Designation:</a:t>
              </a:r>
              <a:endParaRPr b="0" i="0" sz="1400" u="none" cap="none" strike="noStrike">
                <a:solidFill>
                  <a:schemeClr val="dk1"/>
                </a:solidFill>
                <a:latin typeface="Arial"/>
                <a:ea typeface="Arial"/>
                <a:cs typeface="Arial"/>
                <a:sym typeface="Arial"/>
              </a:endParaRPr>
            </a:p>
          </p:txBody>
        </p:sp>
        <p:sp>
          <p:nvSpPr>
            <p:cNvPr id="124" name="Google Shape;124;p4"/>
            <p:cNvSpPr txBox="1"/>
            <p:nvPr/>
          </p:nvSpPr>
          <p:spPr>
            <a:xfrm>
              <a:off x="0" y="1494778"/>
              <a:ext cx="7460100" cy="974041"/>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400"/>
                <a:buFont typeface="Arial"/>
                <a:buNone/>
              </a:pPr>
              <a:r>
                <a:rPr b="0" i="0" lang="en-US" sz="2800" u="none" cap="none" strike="noStrike">
                  <a:solidFill>
                    <a:schemeClr val="dk1"/>
                  </a:solidFill>
                  <a:latin typeface="Times New Roman"/>
                  <a:ea typeface="Times New Roman"/>
                  <a:cs typeface="Times New Roman"/>
                  <a:sym typeface="Times New Roman"/>
                </a:rPr>
                <a:t>Assistant Professor in Computer Application</a:t>
              </a:r>
              <a:endParaRPr b="0" i="0" sz="2800" u="none" cap="none" strike="noStrike">
                <a:solidFill>
                  <a:schemeClr val="dk1"/>
                </a:solidFill>
                <a:latin typeface="Times New Roman"/>
                <a:ea typeface="Times New Roman"/>
                <a:cs typeface="Times New Roman"/>
                <a:sym typeface="Times New Roman"/>
              </a:endParaRPr>
            </a:p>
          </p:txBody>
        </p:sp>
      </p:grpSp>
      <p:grpSp>
        <p:nvGrpSpPr>
          <p:cNvPr id="125" name="Google Shape;125;p4"/>
          <p:cNvGrpSpPr/>
          <p:nvPr/>
        </p:nvGrpSpPr>
        <p:grpSpPr>
          <a:xfrm>
            <a:off x="9949717" y="5143499"/>
            <a:ext cx="5595075" cy="1941500"/>
            <a:chOff x="0" y="-95250"/>
            <a:chExt cx="7460100" cy="2590788"/>
          </a:xfrm>
        </p:grpSpPr>
        <p:sp>
          <p:nvSpPr>
            <p:cNvPr id="126" name="Google Shape;126;p4"/>
            <p:cNvSpPr txBox="1"/>
            <p:nvPr/>
          </p:nvSpPr>
          <p:spPr>
            <a:xfrm>
              <a:off x="0" y="-95250"/>
              <a:ext cx="7460100" cy="98488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chemeClr val="dk1"/>
                </a:buClr>
                <a:buSzPts val="3200"/>
                <a:buFont typeface="Arial"/>
                <a:buNone/>
              </a:pPr>
              <a:r>
                <a:rPr b="0" i="0" lang="en-US" sz="3200" u="none" cap="none" strike="noStrike">
                  <a:solidFill>
                    <a:schemeClr val="dk1"/>
                  </a:solidFill>
                  <a:latin typeface="Montserrat"/>
                  <a:ea typeface="Montserrat"/>
                  <a:cs typeface="Montserrat"/>
                  <a:sym typeface="Montserrat"/>
                </a:rPr>
                <a:t>Name: JASNA O</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0" y="708971"/>
              <a:ext cx="7460100" cy="1786567"/>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3000" u="none" cap="none" strike="noStrike">
                  <a:solidFill>
                    <a:schemeClr val="dk1"/>
                  </a:solidFill>
                  <a:latin typeface="Montserrat Light"/>
                  <a:ea typeface="Montserrat Light"/>
                  <a:cs typeface="Montserrat Light"/>
                  <a:sym typeface="Montserrat Light"/>
                </a:rPr>
                <a:t>Designation: </a:t>
              </a:r>
              <a:r>
                <a:rPr b="0" i="0" lang="en-US" sz="2800" u="none" cap="none" strike="noStrike">
                  <a:solidFill>
                    <a:schemeClr val="dk1"/>
                  </a:solidFill>
                  <a:latin typeface="Times New Roman"/>
                  <a:ea typeface="Times New Roman"/>
                  <a:cs typeface="Times New Roman"/>
                  <a:sym typeface="Times New Roman"/>
                </a:rPr>
                <a:t>Assistant Professor in Management(on Contract )</a:t>
              </a:r>
              <a:endParaRPr b="0" i="0" sz="2800" u="none" cap="none" strike="noStrike">
                <a:solidFill>
                  <a:srgbClr val="000000"/>
                </a:solidFill>
                <a:latin typeface="Times New Roman"/>
                <a:ea typeface="Times New Roman"/>
                <a:cs typeface="Times New Roman"/>
                <a:sym typeface="Times New Roman"/>
              </a:endParaRPr>
            </a:p>
          </p:txBody>
        </p:sp>
        <p:sp>
          <p:nvSpPr>
            <p:cNvPr id="128" name="Google Shape;128;p4"/>
            <p:cNvSpPr txBox="1"/>
            <p:nvPr/>
          </p:nvSpPr>
          <p:spPr>
            <a:xfrm>
              <a:off x="0" y="1494778"/>
              <a:ext cx="7460100" cy="28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 name="Google Shape;129;p4"/>
          <p:cNvSpPr/>
          <p:nvPr/>
        </p:nvSpPr>
        <p:spPr>
          <a:xfrm>
            <a:off x="6209994" y="4826220"/>
            <a:ext cx="2921000" cy="2921584"/>
          </a:xfrm>
          <a:custGeom>
            <a:rect b="b" l="l" r="r" t="t"/>
            <a:pathLst>
              <a:path extrusionOk="0"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 name="Google Shape;130;p4"/>
          <p:cNvGrpSpPr/>
          <p:nvPr/>
        </p:nvGrpSpPr>
        <p:grpSpPr>
          <a:xfrm>
            <a:off x="1262199" y="711425"/>
            <a:ext cx="3157431" cy="8229600"/>
            <a:chOff x="0" y="0"/>
            <a:chExt cx="4826400" cy="10972800"/>
          </a:xfrm>
        </p:grpSpPr>
        <p:sp>
          <p:nvSpPr>
            <p:cNvPr id="131" name="Google Shape;131;p4"/>
            <p:cNvSpPr/>
            <p:nvPr/>
          </p:nvSpPr>
          <p:spPr>
            <a:xfrm>
              <a:off x="0" y="0"/>
              <a:ext cx="4826400" cy="10972800"/>
            </a:xfrm>
            <a:prstGeom prst="rect">
              <a:avLst/>
            </a:prstGeom>
            <a:solidFill>
              <a:srgbClr val="00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
            <p:cNvSpPr txBox="1"/>
            <p:nvPr/>
          </p:nvSpPr>
          <p:spPr>
            <a:xfrm rot="-5400000">
              <a:off x="-2170453" y="3855894"/>
              <a:ext cx="9765000" cy="3261000"/>
            </a:xfrm>
            <a:prstGeom prst="rect">
              <a:avLst/>
            </a:prstGeom>
            <a:solidFill>
              <a:srgbClr val="008080"/>
            </a:solidFill>
            <a:ln>
              <a:noFill/>
            </a:ln>
          </p:spPr>
          <p:txBody>
            <a:bodyPr anchorCtr="0" anchor="t" bIns="0" lIns="0" spcFirstLastPara="1" rIns="0" wrap="square" tIns="0">
              <a:spAutoFit/>
            </a:bodyPr>
            <a:lstStyle/>
            <a:p>
              <a:pPr indent="0" lvl="0" marL="0" marR="0" rtl="0" algn="ctr">
                <a:lnSpc>
                  <a:spcPct val="131000"/>
                </a:lnSpc>
                <a:spcBef>
                  <a:spcPts val="0"/>
                </a:spcBef>
                <a:spcAft>
                  <a:spcPts val="0"/>
                </a:spcAft>
                <a:buClr>
                  <a:srgbClr val="000000"/>
                </a:buClr>
                <a:buSzPts val="6000"/>
                <a:buFont typeface="Arial"/>
                <a:buNone/>
              </a:pPr>
              <a:r>
                <a:rPr b="1" i="0" lang="en-US" sz="6000" u="none" cap="none" strike="noStrike">
                  <a:solidFill>
                    <a:srgbClr val="F8F8F3"/>
                  </a:solidFill>
                  <a:latin typeface="Montserrat"/>
                  <a:ea typeface="Montserrat"/>
                  <a:cs typeface="Montserrat"/>
                  <a:sym typeface="Montserrat"/>
                </a:rPr>
                <a:t>Faculties in charge</a:t>
              </a:r>
              <a:endParaRPr b="0" i="0" sz="1400" u="none" cap="none" strike="noStrike">
                <a:solidFill>
                  <a:srgbClr val="000000"/>
                </a:solidFill>
                <a:latin typeface="Arial"/>
                <a:ea typeface="Arial"/>
                <a:cs typeface="Arial"/>
                <a:sym typeface="Arial"/>
              </a:endParaRPr>
            </a:p>
          </p:txBody>
        </p:sp>
      </p:grpSp>
      <p:pic>
        <p:nvPicPr>
          <p:cNvPr id="133" name="Google Shape;133;p4"/>
          <p:cNvPicPr preferRelativeResize="0"/>
          <p:nvPr/>
        </p:nvPicPr>
        <p:blipFill rotWithShape="1">
          <a:blip r:embed="rId3">
            <a:alphaModFix/>
          </a:blip>
          <a:srcRect b="0" l="0" r="0" t="0"/>
          <a:stretch/>
        </p:blipFill>
        <p:spPr>
          <a:xfrm>
            <a:off x="16230600" y="190500"/>
            <a:ext cx="2019299" cy="2019299"/>
          </a:xfrm>
          <a:prstGeom prst="rect">
            <a:avLst/>
          </a:prstGeom>
          <a:noFill/>
          <a:ln>
            <a:noFill/>
          </a:ln>
        </p:spPr>
      </p:pic>
      <p:sp>
        <p:nvSpPr>
          <p:cNvPr id="134" name="Google Shape;134;p4"/>
          <p:cNvSpPr/>
          <p:nvPr/>
        </p:nvSpPr>
        <p:spPr>
          <a:xfrm>
            <a:off x="0" y="9563100"/>
            <a:ext cx="18386987"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135" name="Google Shape;135;p4"/>
          <p:cNvSpPr/>
          <p:nvPr/>
        </p:nvSpPr>
        <p:spPr>
          <a:xfrm>
            <a:off x="129" y="9727175"/>
            <a:ext cx="18381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gctanur.ac.in/wp-content/uploads/sites/111/2021/12/IMG-20211119-WA0013.jpg" id="136" name="Google Shape;136;p4"/>
          <p:cNvPicPr preferRelativeResize="0"/>
          <p:nvPr/>
        </p:nvPicPr>
        <p:blipFill rotWithShape="1">
          <a:blip r:embed="rId4">
            <a:alphaModFix/>
          </a:blip>
          <a:srcRect b="0" l="0" r="0" t="0"/>
          <a:stretch/>
        </p:blipFill>
        <p:spPr>
          <a:xfrm>
            <a:off x="6619053" y="711425"/>
            <a:ext cx="2306693" cy="2870919"/>
          </a:xfrm>
          <a:prstGeom prst="rect">
            <a:avLst/>
          </a:prstGeom>
          <a:noFill/>
          <a:ln>
            <a:noFill/>
          </a:ln>
        </p:spPr>
      </p:pic>
      <p:pic>
        <p:nvPicPr>
          <p:cNvPr descr="http://gctanur.ac.in/wp-content/uploads/sites/111/2021/10/js.jpeg" id="137" name="Google Shape;137;p4"/>
          <p:cNvPicPr preferRelativeResize="0"/>
          <p:nvPr/>
        </p:nvPicPr>
        <p:blipFill rotWithShape="1">
          <a:blip r:embed="rId5">
            <a:alphaModFix/>
          </a:blip>
          <a:srcRect b="0" l="0" r="0" t="0"/>
          <a:stretch/>
        </p:blipFill>
        <p:spPr>
          <a:xfrm>
            <a:off x="6240536" y="4965507"/>
            <a:ext cx="2890458" cy="2856454"/>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41" name="Shape 141"/>
        <p:cNvGrpSpPr/>
        <p:nvPr/>
      </p:nvGrpSpPr>
      <p:grpSpPr>
        <a:xfrm>
          <a:off x="0" y="0"/>
          <a:ext cx="0" cy="0"/>
          <a:chOff x="0" y="0"/>
          <a:chExt cx="0" cy="0"/>
        </a:xfrm>
      </p:grpSpPr>
      <p:sp>
        <p:nvSpPr>
          <p:cNvPr id="142" name="Google Shape;142;p6"/>
          <p:cNvSpPr/>
          <p:nvPr/>
        </p:nvSpPr>
        <p:spPr>
          <a:xfrm>
            <a:off x="12007553" y="0"/>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cxnSp>
        <p:nvCxnSpPr>
          <p:cNvPr id="143" name="Google Shape;143;p6"/>
          <p:cNvCxnSpPr/>
          <p:nvPr/>
        </p:nvCxnSpPr>
        <p:spPr>
          <a:xfrm>
            <a:off x="1028700" y="1791872"/>
            <a:ext cx="4513200" cy="0"/>
          </a:xfrm>
          <a:prstGeom prst="straightConnector1">
            <a:avLst/>
          </a:prstGeom>
          <a:noFill/>
          <a:ln cap="rnd" cmpd="sng" w="76200">
            <a:solidFill>
              <a:srgbClr val="03989E"/>
            </a:solidFill>
            <a:prstDash val="solid"/>
            <a:round/>
            <a:headEnd len="sm" w="sm" type="none"/>
            <a:tailEnd len="sm" w="sm" type="none"/>
          </a:ln>
        </p:spPr>
      </p:cxnSp>
      <p:sp>
        <p:nvSpPr>
          <p:cNvPr id="144" name="Google Shape;144;p6"/>
          <p:cNvSpPr txBox="1"/>
          <p:nvPr/>
        </p:nvSpPr>
        <p:spPr>
          <a:xfrm>
            <a:off x="0" y="0"/>
            <a:ext cx="11688417" cy="131574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Club Inauguration</a:t>
            </a:r>
            <a:endParaRPr b="0" i="0" sz="1400" u="none" cap="none" strike="noStrike">
              <a:solidFill>
                <a:srgbClr val="000000"/>
              </a:solidFill>
              <a:latin typeface="Arial"/>
              <a:ea typeface="Arial"/>
              <a:cs typeface="Arial"/>
              <a:sym typeface="Arial"/>
            </a:endParaRPr>
          </a:p>
        </p:txBody>
      </p:sp>
      <p:sp>
        <p:nvSpPr>
          <p:cNvPr id="145" name="Google Shape;145;p6"/>
          <p:cNvSpPr txBox="1"/>
          <p:nvPr/>
        </p:nvSpPr>
        <p:spPr>
          <a:xfrm>
            <a:off x="128" y="3498575"/>
            <a:ext cx="8263372" cy="3066993"/>
          </a:xfrm>
          <a:prstGeom prst="rect">
            <a:avLst/>
          </a:prstGeom>
          <a:noFill/>
          <a:ln>
            <a:noFill/>
          </a:ln>
        </p:spPr>
        <p:txBody>
          <a:bodyPr anchorCtr="0" anchor="t" bIns="0" lIns="0" spcFirstLastPara="1" rIns="0" wrap="square" tIns="0">
            <a:spAutoFit/>
          </a:bodyPr>
          <a:lstStyle/>
          <a:p>
            <a:pPr indent="0" lvl="0" marL="0" marR="0" rtl="0" algn="l">
              <a:lnSpc>
                <a:spcPct val="178027"/>
              </a:lnSpc>
              <a:spcBef>
                <a:spcPts val="0"/>
              </a:spcBef>
              <a:spcAft>
                <a:spcPts val="0"/>
              </a:spcAft>
              <a:buClr>
                <a:srgbClr val="000000"/>
              </a:buClr>
              <a:buSzPts val="2799"/>
              <a:buFont typeface="Arial"/>
              <a:buNone/>
            </a:pPr>
            <a:r>
              <a:rPr b="1" i="0" lang="en-US" sz="2799" u="none" cap="none" strike="noStrike">
                <a:solidFill>
                  <a:srgbClr val="1D3447"/>
                </a:solidFill>
                <a:latin typeface="Montserrat"/>
                <a:ea typeface="Montserrat"/>
                <a:cs typeface="Montserrat"/>
                <a:sym typeface="Montserrat"/>
              </a:rPr>
              <a:t>Bhoo-Mithra- Sena Club Inauguration was done by Dr.Ashkarali P Principal in charge on January 31</a:t>
            </a:r>
            <a:r>
              <a:rPr b="1" baseline="30000" i="0" lang="en-US" sz="2799" u="none" cap="none" strike="noStrike">
                <a:solidFill>
                  <a:srgbClr val="1D3447"/>
                </a:solidFill>
                <a:latin typeface="Montserrat"/>
                <a:ea typeface="Montserrat"/>
                <a:cs typeface="Montserrat"/>
                <a:sym typeface="Montserrat"/>
              </a:rPr>
              <a:t>st</a:t>
            </a:r>
            <a:r>
              <a:rPr b="1" i="0" lang="en-US" sz="2799" u="none" cap="none" strike="noStrike">
                <a:solidFill>
                  <a:srgbClr val="1D3447"/>
                </a:solidFill>
                <a:latin typeface="Montserrat"/>
                <a:ea typeface="Montserrat"/>
                <a:cs typeface="Montserrat"/>
                <a:sym typeface="Montserrat"/>
              </a:rPr>
              <a:t> 2022 at Pluto hall at 10 am.</a:t>
            </a:r>
            <a:endParaRPr b="1" i="0" sz="2799" u="none" cap="none" strike="noStrike">
              <a:solidFill>
                <a:srgbClr val="1D3447"/>
              </a:solidFill>
              <a:latin typeface="Montserrat"/>
              <a:ea typeface="Montserrat"/>
              <a:cs typeface="Montserrat"/>
              <a:sym typeface="Montserrat"/>
            </a:endParaRPr>
          </a:p>
          <a:p>
            <a:pPr indent="0" lvl="0" marL="0" marR="0" rtl="0" algn="l">
              <a:lnSpc>
                <a:spcPct val="178027"/>
              </a:lnSpc>
              <a:spcBef>
                <a:spcPts val="0"/>
              </a:spcBef>
              <a:spcAft>
                <a:spcPts val="0"/>
              </a:spcAft>
              <a:buClr>
                <a:srgbClr val="000000"/>
              </a:buClr>
              <a:buSzPts val="2799"/>
              <a:buFont typeface="Arial"/>
              <a:buNone/>
            </a:pPr>
            <a:r>
              <a:t/>
            </a:r>
            <a:endParaRPr b="1" i="0" sz="2799" u="none" cap="none" strike="noStrike">
              <a:solidFill>
                <a:srgbClr val="1D3447"/>
              </a:solidFill>
              <a:latin typeface="Montserrat"/>
              <a:ea typeface="Montserrat"/>
              <a:cs typeface="Montserrat"/>
              <a:sym typeface="Montserrat"/>
            </a:endParaRPr>
          </a:p>
        </p:txBody>
      </p:sp>
      <p:pic>
        <p:nvPicPr>
          <p:cNvPr id="146" name="Google Shape;146;p6"/>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147" name="Google Shape;147;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8" name="Google Shape;148;p6"/>
          <p:cNvSpPr/>
          <p:nvPr/>
        </p:nvSpPr>
        <p:spPr>
          <a:xfrm>
            <a:off x="8263500" y="2019525"/>
            <a:ext cx="7997400" cy="687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Arial"/>
                <a:ea typeface="Arial"/>
                <a:cs typeface="Arial"/>
                <a:sym typeface="Arial"/>
              </a:rPr>
              <a:t>Picture</a:t>
            </a:r>
            <a:endParaRPr b="0" i="0" sz="3500" u="none" cap="none" strike="noStrike">
              <a:solidFill>
                <a:srgbClr val="000000"/>
              </a:solidFill>
              <a:latin typeface="Arial"/>
              <a:ea typeface="Arial"/>
              <a:cs typeface="Arial"/>
              <a:sym typeface="Arial"/>
            </a:endParaRPr>
          </a:p>
        </p:txBody>
      </p:sp>
      <p:sp>
        <p:nvSpPr>
          <p:cNvPr id="149" name="Google Shape;149;p6"/>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150" name="Google Shape;150;p6"/>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gctanur.ac.in/wp-content/uploads/sites/111/2022/01/IMG-20220130-WA0034-918x1024.jpg" id="151" name="Google Shape;151;p6"/>
          <p:cNvPicPr preferRelativeResize="0"/>
          <p:nvPr/>
        </p:nvPicPr>
        <p:blipFill rotWithShape="1">
          <a:blip r:embed="rId4">
            <a:alphaModFix/>
          </a:blip>
          <a:srcRect b="0" l="0" r="0" t="0"/>
          <a:stretch/>
        </p:blipFill>
        <p:spPr>
          <a:xfrm>
            <a:off x="8263499" y="2019525"/>
            <a:ext cx="8394483" cy="6879300"/>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p:nvPr/>
        </p:nvSpPr>
        <p:spPr>
          <a:xfrm>
            <a:off x="11893251" y="38173"/>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cxnSp>
        <p:nvCxnSpPr>
          <p:cNvPr id="157" name="Google Shape;157;p5"/>
          <p:cNvCxnSpPr/>
          <p:nvPr/>
        </p:nvCxnSpPr>
        <p:spPr>
          <a:xfrm>
            <a:off x="591379" y="1200149"/>
            <a:ext cx="4513200" cy="0"/>
          </a:xfrm>
          <a:prstGeom prst="straightConnector1">
            <a:avLst/>
          </a:prstGeom>
          <a:noFill/>
          <a:ln cap="rnd" cmpd="sng" w="76200">
            <a:solidFill>
              <a:srgbClr val="03989E"/>
            </a:solidFill>
            <a:prstDash val="solid"/>
            <a:round/>
            <a:headEnd len="sm" w="sm" type="none"/>
            <a:tailEnd len="sm" w="sm" type="none"/>
          </a:ln>
        </p:spPr>
      </p:cxnSp>
      <p:sp>
        <p:nvSpPr>
          <p:cNvPr id="158" name="Google Shape;158;p5"/>
          <p:cNvSpPr txBox="1"/>
          <p:nvPr/>
        </p:nvSpPr>
        <p:spPr>
          <a:xfrm>
            <a:off x="198782" y="0"/>
            <a:ext cx="11608903" cy="131574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Club Inauguration</a:t>
            </a:r>
            <a:endParaRPr b="0" i="0" sz="1400" u="none" cap="none" strike="noStrike">
              <a:solidFill>
                <a:srgbClr val="000000"/>
              </a:solidFill>
              <a:latin typeface="Arial"/>
              <a:ea typeface="Arial"/>
              <a:cs typeface="Arial"/>
              <a:sym typeface="Arial"/>
            </a:endParaRPr>
          </a:p>
        </p:txBody>
      </p:sp>
      <p:pic>
        <p:nvPicPr>
          <p:cNvPr id="159" name="Google Shape;159;p5"/>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160" name="Google Shape;16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61" name="Google Shape;161;p5"/>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162" name="Google Shape;162;p5"/>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Users\hp\Downloads\IMG-20220201-WA0019.jpg" id="163" name="Google Shape;163;p5"/>
          <p:cNvPicPr preferRelativeResize="0"/>
          <p:nvPr/>
        </p:nvPicPr>
        <p:blipFill rotWithShape="1">
          <a:blip r:embed="rId4">
            <a:alphaModFix/>
          </a:blip>
          <a:srcRect b="0" l="0" r="0" t="0"/>
          <a:stretch/>
        </p:blipFill>
        <p:spPr>
          <a:xfrm>
            <a:off x="591378" y="1200149"/>
            <a:ext cx="5541193" cy="3943351"/>
          </a:xfrm>
          <a:prstGeom prst="rect">
            <a:avLst/>
          </a:prstGeom>
          <a:noFill/>
          <a:ln>
            <a:noFill/>
          </a:ln>
        </p:spPr>
      </p:pic>
      <p:pic>
        <p:nvPicPr>
          <p:cNvPr descr="C:\Users\hp\Downloads\IMG-20220201-WA0024.jpg" id="164" name="Google Shape;164;p5"/>
          <p:cNvPicPr preferRelativeResize="0"/>
          <p:nvPr/>
        </p:nvPicPr>
        <p:blipFill rotWithShape="1">
          <a:blip r:embed="rId5">
            <a:alphaModFix/>
          </a:blip>
          <a:srcRect b="0" l="0" r="0" t="0"/>
          <a:stretch/>
        </p:blipFill>
        <p:spPr>
          <a:xfrm>
            <a:off x="6132572" y="1200150"/>
            <a:ext cx="5675115" cy="3943352"/>
          </a:xfrm>
          <a:prstGeom prst="rect">
            <a:avLst/>
          </a:prstGeom>
          <a:noFill/>
          <a:ln>
            <a:noFill/>
          </a:ln>
        </p:spPr>
      </p:pic>
      <p:pic>
        <p:nvPicPr>
          <p:cNvPr descr="C:\Users\hp\Downloads\IMG-20220201-WA0015.jpg" id="165" name="Google Shape;165;p5"/>
          <p:cNvPicPr preferRelativeResize="0"/>
          <p:nvPr/>
        </p:nvPicPr>
        <p:blipFill rotWithShape="1">
          <a:blip r:embed="rId6">
            <a:alphaModFix/>
          </a:blip>
          <a:srcRect b="0" l="0" r="0" t="0"/>
          <a:stretch/>
        </p:blipFill>
        <p:spPr>
          <a:xfrm>
            <a:off x="6016383" y="5143503"/>
            <a:ext cx="5791303" cy="3946246"/>
          </a:xfrm>
          <a:prstGeom prst="rect">
            <a:avLst/>
          </a:prstGeom>
          <a:noFill/>
          <a:ln>
            <a:noFill/>
          </a:ln>
        </p:spPr>
      </p:pic>
      <p:pic>
        <p:nvPicPr>
          <p:cNvPr descr="C:\Users\hp\Downloads\IMG-20220201-WA0026.jpg" id="166" name="Google Shape;166;p5"/>
          <p:cNvPicPr preferRelativeResize="0"/>
          <p:nvPr/>
        </p:nvPicPr>
        <p:blipFill rotWithShape="1">
          <a:blip r:embed="rId7">
            <a:alphaModFix/>
          </a:blip>
          <a:srcRect b="0" l="0" r="0" t="0"/>
          <a:stretch/>
        </p:blipFill>
        <p:spPr>
          <a:xfrm>
            <a:off x="591379" y="5143501"/>
            <a:ext cx="5541191" cy="3946248"/>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70" name="Shape 170"/>
        <p:cNvGrpSpPr/>
        <p:nvPr/>
      </p:nvGrpSpPr>
      <p:grpSpPr>
        <a:xfrm>
          <a:off x="0" y="0"/>
          <a:ext cx="0" cy="0"/>
          <a:chOff x="0" y="0"/>
          <a:chExt cx="0" cy="0"/>
        </a:xfrm>
      </p:grpSpPr>
      <p:sp>
        <p:nvSpPr>
          <p:cNvPr id="171" name="Google Shape;171;g11d8cadc41a_0_0"/>
          <p:cNvSpPr/>
          <p:nvPr/>
        </p:nvSpPr>
        <p:spPr>
          <a:xfrm>
            <a:off x="12007553" y="0"/>
            <a:ext cx="6281978" cy="10285072"/>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cxnSp>
        <p:nvCxnSpPr>
          <p:cNvPr id="172" name="Google Shape;172;g11d8cadc41a_0_0"/>
          <p:cNvCxnSpPr/>
          <p:nvPr/>
        </p:nvCxnSpPr>
        <p:spPr>
          <a:xfrm>
            <a:off x="1028700" y="1506245"/>
            <a:ext cx="4513200" cy="0"/>
          </a:xfrm>
          <a:prstGeom prst="straightConnector1">
            <a:avLst/>
          </a:prstGeom>
          <a:noFill/>
          <a:ln cap="rnd" cmpd="sng" w="76200">
            <a:solidFill>
              <a:srgbClr val="03989E"/>
            </a:solidFill>
            <a:prstDash val="solid"/>
            <a:round/>
            <a:headEnd len="sm" w="sm" type="none"/>
            <a:tailEnd len="sm" w="sm" type="none"/>
          </a:ln>
        </p:spPr>
      </p:cxnSp>
      <p:sp>
        <p:nvSpPr>
          <p:cNvPr id="173" name="Google Shape;173;g11d8cadc41a_0_0"/>
          <p:cNvSpPr txBox="1"/>
          <p:nvPr/>
        </p:nvSpPr>
        <p:spPr>
          <a:xfrm>
            <a:off x="127" y="190500"/>
            <a:ext cx="12007425" cy="131574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World Wetland Day</a:t>
            </a:r>
            <a:endParaRPr b="0" i="0" sz="1400" u="none" cap="none" strike="noStrike">
              <a:solidFill>
                <a:srgbClr val="000000"/>
              </a:solidFill>
              <a:latin typeface="Arial"/>
              <a:ea typeface="Arial"/>
              <a:cs typeface="Arial"/>
              <a:sym typeface="Arial"/>
            </a:endParaRPr>
          </a:p>
        </p:txBody>
      </p:sp>
      <p:sp>
        <p:nvSpPr>
          <p:cNvPr id="174" name="Google Shape;174;g11d8cadc41a_0_0"/>
          <p:cNvSpPr txBox="1"/>
          <p:nvPr/>
        </p:nvSpPr>
        <p:spPr>
          <a:xfrm>
            <a:off x="258417" y="2365513"/>
            <a:ext cx="8005083" cy="6133987"/>
          </a:xfrm>
          <a:prstGeom prst="rect">
            <a:avLst/>
          </a:prstGeom>
          <a:noFill/>
          <a:ln>
            <a:noFill/>
          </a:ln>
        </p:spPr>
        <p:txBody>
          <a:bodyPr anchorCtr="0" anchor="t" bIns="0" lIns="0" spcFirstLastPara="1" rIns="0" wrap="square" tIns="0">
            <a:spAutoFit/>
          </a:bodyPr>
          <a:lstStyle/>
          <a:p>
            <a:pPr indent="0" lvl="0" marL="0" marR="0" rtl="0" algn="l">
              <a:lnSpc>
                <a:spcPct val="178027"/>
              </a:lnSpc>
              <a:spcBef>
                <a:spcPts val="0"/>
              </a:spcBef>
              <a:spcAft>
                <a:spcPts val="0"/>
              </a:spcAft>
              <a:buClr>
                <a:srgbClr val="000000"/>
              </a:buClr>
              <a:buSzPts val="2799"/>
              <a:buFont typeface="Arial"/>
              <a:buNone/>
            </a:pPr>
            <a:r>
              <a:t/>
            </a:r>
            <a:endParaRPr b="1" i="0" sz="2799" u="none" cap="none" strike="noStrike">
              <a:solidFill>
                <a:srgbClr val="1D3447"/>
              </a:solidFill>
              <a:latin typeface="Montserrat"/>
              <a:ea typeface="Montserrat"/>
              <a:cs typeface="Montserrat"/>
              <a:sym typeface="Montserrat"/>
            </a:endParaRPr>
          </a:p>
          <a:p>
            <a:pPr indent="0" lvl="0" marL="0" marR="0" rtl="0" algn="l">
              <a:lnSpc>
                <a:spcPct val="178027"/>
              </a:lnSpc>
              <a:spcBef>
                <a:spcPts val="0"/>
              </a:spcBef>
              <a:spcAft>
                <a:spcPts val="0"/>
              </a:spcAft>
              <a:buClr>
                <a:srgbClr val="000000"/>
              </a:buClr>
              <a:buSzPts val="2799"/>
              <a:buFont typeface="Arial"/>
              <a:buNone/>
            </a:pPr>
            <a:r>
              <a:rPr b="1" i="0" lang="en-US" sz="2799" u="none" cap="none" strike="noStrike">
                <a:solidFill>
                  <a:srgbClr val="1D3447"/>
                </a:solidFill>
                <a:latin typeface="Montserrat"/>
                <a:ea typeface="Montserrat"/>
                <a:cs typeface="Montserrat"/>
                <a:sym typeface="Montserrat"/>
              </a:rPr>
              <a:t>World Wetland day celebration was done on February 2</a:t>
            </a:r>
            <a:r>
              <a:rPr b="1" baseline="30000" i="0" lang="en-US" sz="2799" u="none" cap="none" strike="noStrike">
                <a:solidFill>
                  <a:srgbClr val="1D3447"/>
                </a:solidFill>
                <a:latin typeface="Montserrat"/>
                <a:ea typeface="Montserrat"/>
                <a:cs typeface="Montserrat"/>
                <a:sym typeface="Montserrat"/>
              </a:rPr>
              <a:t>nd</a:t>
            </a:r>
            <a:r>
              <a:rPr b="1" i="0" lang="en-US" sz="2799" u="none" cap="none" strike="noStrike">
                <a:solidFill>
                  <a:srgbClr val="1D3447"/>
                </a:solidFill>
                <a:latin typeface="Montserrat"/>
                <a:ea typeface="Montserrat"/>
                <a:cs typeface="Montserrat"/>
                <a:sym typeface="Montserrat"/>
              </a:rPr>
              <a:t> 2022 at Pluto Hall at college Campus. An invited talk was done by Mr.Hamidali Vazhakkad district Coordinator National Green Corps, Malappuram.</a:t>
            </a:r>
            <a:endParaRPr b="1" i="0" sz="2799" u="none" cap="none" strike="noStrike">
              <a:solidFill>
                <a:srgbClr val="1D3447"/>
              </a:solidFill>
              <a:latin typeface="Montserrat"/>
              <a:ea typeface="Montserrat"/>
              <a:cs typeface="Montserrat"/>
              <a:sym typeface="Montserrat"/>
            </a:endParaRPr>
          </a:p>
          <a:p>
            <a:pPr indent="0" lvl="0" marL="0" marR="0" rtl="0" algn="l">
              <a:lnSpc>
                <a:spcPct val="178027"/>
              </a:lnSpc>
              <a:spcBef>
                <a:spcPts val="0"/>
              </a:spcBef>
              <a:spcAft>
                <a:spcPts val="0"/>
              </a:spcAft>
              <a:buClr>
                <a:srgbClr val="000000"/>
              </a:buClr>
              <a:buSzPts val="2799"/>
              <a:buFont typeface="Arial"/>
              <a:buNone/>
            </a:pPr>
            <a:r>
              <a:t/>
            </a:r>
            <a:endParaRPr b="1" i="0" sz="2799" u="none" cap="none" strike="noStrike">
              <a:solidFill>
                <a:srgbClr val="1D3447"/>
              </a:solidFill>
              <a:latin typeface="Montserrat"/>
              <a:ea typeface="Montserrat"/>
              <a:cs typeface="Montserrat"/>
              <a:sym typeface="Montserrat"/>
            </a:endParaRPr>
          </a:p>
        </p:txBody>
      </p:sp>
      <p:pic>
        <p:nvPicPr>
          <p:cNvPr id="175" name="Google Shape;175;g11d8cadc41a_0_0"/>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176" name="Google Shape;176;g11d8cadc41a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7" name="Google Shape;177;g11d8cadc41a_0_0"/>
          <p:cNvSpPr/>
          <p:nvPr/>
        </p:nvSpPr>
        <p:spPr>
          <a:xfrm>
            <a:off x="8263500" y="2019525"/>
            <a:ext cx="7997400" cy="687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Arial"/>
                <a:ea typeface="Arial"/>
                <a:cs typeface="Arial"/>
                <a:sym typeface="Arial"/>
              </a:rPr>
              <a:t>Picture</a:t>
            </a:r>
            <a:endParaRPr b="0" i="0" sz="3500" u="none" cap="none" strike="noStrike">
              <a:solidFill>
                <a:srgbClr val="000000"/>
              </a:solidFill>
              <a:latin typeface="Arial"/>
              <a:ea typeface="Arial"/>
              <a:cs typeface="Arial"/>
              <a:sym typeface="Arial"/>
            </a:endParaRPr>
          </a:p>
        </p:txBody>
      </p:sp>
      <p:sp>
        <p:nvSpPr>
          <p:cNvPr id="178" name="Google Shape;178;g11d8cadc41a_0_0"/>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179" name="Google Shape;179;g11d8cadc41a_0_0"/>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Users\hp\Downloads\IMG-20220131-WA0024.jpg" id="180" name="Google Shape;180;g11d8cadc41a_0_0"/>
          <p:cNvPicPr preferRelativeResize="0"/>
          <p:nvPr/>
        </p:nvPicPr>
        <p:blipFill rotWithShape="1">
          <a:blip r:embed="rId4">
            <a:alphaModFix/>
          </a:blip>
          <a:srcRect b="0" l="0" r="0" t="0"/>
          <a:stretch/>
        </p:blipFill>
        <p:spPr>
          <a:xfrm>
            <a:off x="8263500" y="2019525"/>
            <a:ext cx="7997400" cy="6976897"/>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p:nvPr/>
        </p:nvSpPr>
        <p:spPr>
          <a:xfrm>
            <a:off x="12007553" y="0"/>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sp>
        <p:nvSpPr>
          <p:cNvPr id="186" name="Google Shape;186;p7"/>
          <p:cNvSpPr txBox="1"/>
          <p:nvPr/>
        </p:nvSpPr>
        <p:spPr>
          <a:xfrm>
            <a:off x="198765" y="193450"/>
            <a:ext cx="11688289" cy="131574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World Wetland day</a:t>
            </a:r>
            <a:endParaRPr b="0" i="0" sz="1400" u="none" cap="none" strike="noStrike">
              <a:solidFill>
                <a:srgbClr val="000000"/>
              </a:solidFill>
              <a:latin typeface="Arial"/>
              <a:ea typeface="Arial"/>
              <a:cs typeface="Arial"/>
              <a:sym typeface="Arial"/>
            </a:endParaRPr>
          </a:p>
        </p:txBody>
      </p:sp>
      <p:pic>
        <p:nvPicPr>
          <p:cNvPr id="187" name="Google Shape;187;p7"/>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188" name="Google Shape;18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9" name="Google Shape;189;p7"/>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190" name="Google Shape;190;p7"/>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gctanur.ac.in/wp-content/uploads/sites/111/2022/02/IMG-20220201-WA0007-1024x766.jpg" id="191" name="Google Shape;191;p7"/>
          <p:cNvPicPr preferRelativeResize="0"/>
          <p:nvPr/>
        </p:nvPicPr>
        <p:blipFill rotWithShape="1">
          <a:blip r:embed="rId4">
            <a:alphaModFix/>
          </a:blip>
          <a:srcRect b="0" l="0" r="0" t="0"/>
          <a:stretch/>
        </p:blipFill>
        <p:spPr>
          <a:xfrm>
            <a:off x="198763" y="1690277"/>
            <a:ext cx="5744827" cy="4137834"/>
          </a:xfrm>
          <a:prstGeom prst="rect">
            <a:avLst/>
          </a:prstGeom>
          <a:noFill/>
          <a:ln>
            <a:noFill/>
          </a:ln>
        </p:spPr>
      </p:pic>
      <p:pic>
        <p:nvPicPr>
          <p:cNvPr descr="C:\Users\hp\Downloads\IMG-20220201-WA0034.jpg" id="192" name="Google Shape;192;p7"/>
          <p:cNvPicPr preferRelativeResize="0"/>
          <p:nvPr/>
        </p:nvPicPr>
        <p:blipFill rotWithShape="1">
          <a:blip r:embed="rId5">
            <a:alphaModFix/>
          </a:blip>
          <a:srcRect b="0" l="0" r="0" t="0"/>
          <a:stretch/>
        </p:blipFill>
        <p:spPr>
          <a:xfrm>
            <a:off x="5943591" y="1690277"/>
            <a:ext cx="5744826" cy="4137834"/>
          </a:xfrm>
          <a:prstGeom prst="rect">
            <a:avLst/>
          </a:prstGeom>
          <a:noFill/>
          <a:ln>
            <a:noFill/>
          </a:ln>
        </p:spPr>
      </p:pic>
      <p:pic>
        <p:nvPicPr>
          <p:cNvPr descr="C:\Users\hp\Downloads\IMG-20220201-WA0038.jpg" id="193" name="Google Shape;193;p7"/>
          <p:cNvPicPr preferRelativeResize="0"/>
          <p:nvPr/>
        </p:nvPicPr>
        <p:blipFill rotWithShape="1">
          <a:blip r:embed="rId6">
            <a:alphaModFix/>
          </a:blip>
          <a:srcRect b="0" l="0" r="0" t="0"/>
          <a:stretch/>
        </p:blipFill>
        <p:spPr>
          <a:xfrm>
            <a:off x="198765" y="5828111"/>
            <a:ext cx="11489652" cy="3899064"/>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p:nvPr/>
        </p:nvSpPr>
        <p:spPr>
          <a:xfrm>
            <a:off x="12007553" y="0"/>
            <a:ext cx="6280448" cy="10286999"/>
          </a:xfrm>
          <a:custGeom>
            <a:rect b="b" l="l" r="r" t="t"/>
            <a:pathLst>
              <a:path extrusionOk="0" h="3673240" w="2202271">
                <a:moveTo>
                  <a:pt x="0" y="0"/>
                </a:moveTo>
                <a:lnTo>
                  <a:pt x="2202271" y="0"/>
                </a:lnTo>
                <a:lnTo>
                  <a:pt x="2202271" y="3673240"/>
                </a:lnTo>
                <a:lnTo>
                  <a:pt x="0" y="3673240"/>
                </a:lnTo>
                <a:close/>
              </a:path>
            </a:pathLst>
          </a:custGeom>
          <a:solidFill>
            <a:srgbClr val="03989E"/>
          </a:solidFill>
          <a:ln>
            <a:noFill/>
          </a:ln>
        </p:spPr>
      </p:sp>
      <p:cxnSp>
        <p:nvCxnSpPr>
          <p:cNvPr id="199" name="Google Shape;199;p8"/>
          <p:cNvCxnSpPr/>
          <p:nvPr/>
        </p:nvCxnSpPr>
        <p:spPr>
          <a:xfrm>
            <a:off x="651013" y="1222856"/>
            <a:ext cx="4513200" cy="0"/>
          </a:xfrm>
          <a:prstGeom prst="straightConnector1">
            <a:avLst/>
          </a:prstGeom>
          <a:noFill/>
          <a:ln cap="rnd" cmpd="sng" w="76200">
            <a:solidFill>
              <a:srgbClr val="03989E"/>
            </a:solidFill>
            <a:prstDash val="solid"/>
            <a:round/>
            <a:headEnd len="sm" w="sm" type="none"/>
            <a:tailEnd len="sm" w="sm" type="none"/>
          </a:ln>
        </p:spPr>
      </p:cxnSp>
      <p:sp>
        <p:nvSpPr>
          <p:cNvPr id="200" name="Google Shape;200;p8"/>
          <p:cNvSpPr txBox="1"/>
          <p:nvPr/>
        </p:nvSpPr>
        <p:spPr>
          <a:xfrm>
            <a:off x="20006" y="-159026"/>
            <a:ext cx="8263435" cy="1315745"/>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9000"/>
              <a:buFont typeface="Arial"/>
              <a:buNone/>
            </a:pPr>
            <a:r>
              <a:rPr b="0" i="0" lang="en-US" sz="9000" u="none" cap="none" strike="noStrike">
                <a:solidFill>
                  <a:srgbClr val="000000"/>
                </a:solidFill>
                <a:latin typeface="Montserrat"/>
                <a:ea typeface="Montserrat"/>
                <a:cs typeface="Montserrat"/>
                <a:sym typeface="Montserrat"/>
              </a:rPr>
              <a:t>Gardening</a:t>
            </a:r>
            <a:endParaRPr b="0" i="0" sz="1400" u="none" cap="none" strike="noStrike">
              <a:solidFill>
                <a:srgbClr val="000000"/>
              </a:solidFill>
              <a:latin typeface="Arial"/>
              <a:ea typeface="Arial"/>
              <a:cs typeface="Arial"/>
              <a:sym typeface="Arial"/>
            </a:endParaRPr>
          </a:p>
        </p:txBody>
      </p:sp>
      <p:sp>
        <p:nvSpPr>
          <p:cNvPr id="201" name="Google Shape;201;p8"/>
          <p:cNvSpPr txBox="1"/>
          <p:nvPr/>
        </p:nvSpPr>
        <p:spPr>
          <a:xfrm>
            <a:off x="651013" y="3041374"/>
            <a:ext cx="7612487" cy="3066993"/>
          </a:xfrm>
          <a:prstGeom prst="rect">
            <a:avLst/>
          </a:prstGeom>
          <a:noFill/>
          <a:ln>
            <a:noFill/>
          </a:ln>
        </p:spPr>
        <p:txBody>
          <a:bodyPr anchorCtr="0" anchor="t" bIns="0" lIns="0" spcFirstLastPara="1" rIns="0" wrap="square" tIns="0">
            <a:spAutoFit/>
          </a:bodyPr>
          <a:lstStyle/>
          <a:p>
            <a:pPr indent="0" lvl="0" marL="0" marR="0" rtl="0" algn="l">
              <a:lnSpc>
                <a:spcPct val="178027"/>
              </a:lnSpc>
              <a:spcBef>
                <a:spcPts val="0"/>
              </a:spcBef>
              <a:spcAft>
                <a:spcPts val="0"/>
              </a:spcAft>
              <a:buClr>
                <a:srgbClr val="000000"/>
              </a:buClr>
              <a:buSzPts val="2799"/>
              <a:buFont typeface="Arial"/>
              <a:buNone/>
            </a:pPr>
            <a:r>
              <a:rPr b="1" i="0" lang="en-US" sz="2799" u="none" cap="none" strike="noStrike">
                <a:solidFill>
                  <a:srgbClr val="1D3447"/>
                </a:solidFill>
                <a:latin typeface="Montserrat"/>
                <a:ea typeface="Montserrat"/>
                <a:cs typeface="Montserrat"/>
                <a:sym typeface="Montserrat"/>
              </a:rPr>
              <a:t>Gardening was done by Club Members at College Campus on February 3rd  2022 .</a:t>
            </a:r>
            <a:endParaRPr b="1" i="0" sz="2799" u="none" cap="none" strike="noStrike">
              <a:solidFill>
                <a:srgbClr val="1D3447"/>
              </a:solidFill>
              <a:latin typeface="Montserrat"/>
              <a:ea typeface="Montserrat"/>
              <a:cs typeface="Montserrat"/>
              <a:sym typeface="Montserrat"/>
            </a:endParaRPr>
          </a:p>
          <a:p>
            <a:pPr indent="0" lvl="0" marL="0" marR="0" rtl="0" algn="l">
              <a:lnSpc>
                <a:spcPct val="178027"/>
              </a:lnSpc>
              <a:spcBef>
                <a:spcPts val="0"/>
              </a:spcBef>
              <a:spcAft>
                <a:spcPts val="0"/>
              </a:spcAft>
              <a:buClr>
                <a:srgbClr val="000000"/>
              </a:buClr>
              <a:buSzPts val="2799"/>
              <a:buFont typeface="Arial"/>
              <a:buNone/>
            </a:pPr>
            <a:r>
              <a:t/>
            </a:r>
            <a:endParaRPr b="1" i="0" sz="2799" u="none" cap="none" strike="noStrike">
              <a:solidFill>
                <a:srgbClr val="1D3447"/>
              </a:solidFill>
              <a:latin typeface="Montserrat"/>
              <a:ea typeface="Montserrat"/>
              <a:cs typeface="Montserrat"/>
              <a:sym typeface="Montserrat"/>
            </a:endParaRPr>
          </a:p>
        </p:txBody>
      </p:sp>
      <p:pic>
        <p:nvPicPr>
          <p:cNvPr id="202" name="Google Shape;202;p8"/>
          <p:cNvPicPr preferRelativeResize="0"/>
          <p:nvPr/>
        </p:nvPicPr>
        <p:blipFill rotWithShape="1">
          <a:blip r:embed="rId3">
            <a:alphaModFix/>
          </a:blip>
          <a:srcRect b="0" l="0" r="0" t="0"/>
          <a:stretch/>
        </p:blipFill>
        <p:spPr>
          <a:xfrm>
            <a:off x="16154400" y="190500"/>
            <a:ext cx="2019299" cy="2019299"/>
          </a:xfrm>
          <a:prstGeom prst="rect">
            <a:avLst/>
          </a:prstGeom>
          <a:noFill/>
          <a:ln>
            <a:noFill/>
          </a:ln>
        </p:spPr>
      </p:pic>
      <p:sp>
        <p:nvSpPr>
          <p:cNvPr id="203" name="Google Shape;20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04" name="Google Shape;204;p8"/>
          <p:cNvSpPr/>
          <p:nvPr/>
        </p:nvSpPr>
        <p:spPr>
          <a:xfrm>
            <a:off x="8263500" y="2019525"/>
            <a:ext cx="7997400" cy="687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Arial"/>
                <a:ea typeface="Arial"/>
                <a:cs typeface="Arial"/>
                <a:sym typeface="Arial"/>
              </a:rPr>
              <a:t>Picture</a:t>
            </a:r>
            <a:endParaRPr b="0" i="0" sz="3500" u="none" cap="none" strike="noStrike">
              <a:solidFill>
                <a:srgbClr val="000000"/>
              </a:solidFill>
              <a:latin typeface="Arial"/>
              <a:ea typeface="Arial"/>
              <a:cs typeface="Arial"/>
              <a:sym typeface="Arial"/>
            </a:endParaRPr>
          </a:p>
        </p:txBody>
      </p:sp>
      <p:sp>
        <p:nvSpPr>
          <p:cNvPr id="205" name="Google Shape;205;p8"/>
          <p:cNvSpPr/>
          <p:nvPr/>
        </p:nvSpPr>
        <p:spPr>
          <a:xfrm>
            <a:off x="0" y="9563100"/>
            <a:ext cx="18291403" cy="762072"/>
          </a:xfrm>
          <a:custGeom>
            <a:rect b="b" l="l" r="r" t="t"/>
            <a:pathLst>
              <a:path extrusionOk="0" h="197684" w="3475801">
                <a:moveTo>
                  <a:pt x="0" y="0"/>
                </a:moveTo>
                <a:lnTo>
                  <a:pt x="3475801" y="0"/>
                </a:lnTo>
                <a:lnTo>
                  <a:pt x="3475801" y="197684"/>
                </a:lnTo>
                <a:lnTo>
                  <a:pt x="0" y="197684"/>
                </a:lnTo>
                <a:close/>
              </a:path>
            </a:pathLst>
          </a:custGeom>
          <a:solidFill>
            <a:srgbClr val="008080"/>
          </a:solidFill>
          <a:ln>
            <a:noFill/>
          </a:ln>
        </p:spPr>
      </p:sp>
      <p:sp>
        <p:nvSpPr>
          <p:cNvPr id="206" name="Google Shape;206;p8"/>
          <p:cNvSpPr/>
          <p:nvPr/>
        </p:nvSpPr>
        <p:spPr>
          <a:xfrm>
            <a:off x="128" y="9727175"/>
            <a:ext cx="18288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C.H.M.K.M GOVERNMENT ARTS AND SCIENCE COLLEGE,TANUR,K.PURAM.P.O,MALAPPURAM,KERALA,676307,PH:0494 2582800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Users\hp\Downloads\IMG-20220107-WA0029.jpg" id="207" name="Google Shape;207;p8"/>
          <p:cNvPicPr preferRelativeResize="0"/>
          <p:nvPr/>
        </p:nvPicPr>
        <p:blipFill rotWithShape="1">
          <a:blip r:embed="rId4">
            <a:alphaModFix/>
          </a:blip>
          <a:srcRect b="0" l="0" r="0" t="0"/>
          <a:stretch/>
        </p:blipFill>
        <p:spPr>
          <a:xfrm>
            <a:off x="8263500" y="2019525"/>
            <a:ext cx="8533629" cy="6879299"/>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hp</dc:creator>
</cp:coreProperties>
</file>